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7"/>
  </p:notesMasterIdLst>
  <p:sldIdLst>
    <p:sldId id="415" r:id="rId2"/>
    <p:sldId id="613" r:id="rId3"/>
    <p:sldId id="614" r:id="rId4"/>
    <p:sldId id="615" r:id="rId5"/>
    <p:sldId id="61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6" autoAdjust="0"/>
    <p:restoredTop sz="78031" autoAdjust="0"/>
  </p:normalViewPr>
  <p:slideViewPr>
    <p:cSldViewPr snapToGrid="0" showGuides="1">
      <p:cViewPr varScale="1">
        <p:scale>
          <a:sx n="78" d="100"/>
          <a:sy n="78" d="100"/>
        </p:scale>
        <p:origin x="1188" y="29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0" d="100"/>
        <a:sy n="110" d="100"/>
      </p:scale>
      <p:origin x="0" y="-2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05/11/2025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21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9600D-C6A3-86E3-B91C-217513F85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BAB2FE-81A0-C076-8CBA-BEB6A28B4C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AD80A3-D2ED-0529-B088-6E4BA3ACE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C4F83B-009A-278E-2EDA-3D88B21356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984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BEB81-2CA6-FAFE-B000-D60CC9577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E0EA82-663B-BDC6-2E19-417951051B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261C1A-61BE-D368-F36D-41D49ADAE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76C034-AAAF-F66E-7501-0ED733BCAF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874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5EA94-2DBF-BEB5-C465-5433D966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A3CBC7-3848-18FB-C337-02974718D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3703D9-9F4D-F7E9-F9CE-A672103F17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ACE5F3-0E5D-24DD-A31D-B9A84D1E91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95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55A87-1A0D-C4FE-D206-27EB18A50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759FE1-043A-11E1-1410-DBCA95D2EE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E37A76-928A-FB9F-3BC1-E038A34E99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C95483-C8D8-1BC6-9E1F-250D5D5275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5327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8037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752600"/>
            <a:ext cx="7165975" cy="3735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4572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Monetary Policy Report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November 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Annex 1: Model-based policy simulations</a:t>
            </a:r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40C32-1CC8-6F28-C3F2-5419A9D3C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BFD00-B603-0A5A-748A-52C78C01F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57199"/>
            <a:ext cx="11288571" cy="1908629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A1.A: Specification and calibration of simple policy rules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680A43-939A-EE8F-0A70-313BE9A65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0" y="1152021"/>
            <a:ext cx="11288571" cy="26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8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1A057-FA13-765F-6DC7-DE2FD6ED4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4C3BB-8D2E-8E00-7FAF-DFFE91390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57199"/>
            <a:ext cx="11288571" cy="1908629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A1.B: Illustrative paths for Bank Rate in the central projection and scenarios using different endogenous policy approaches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C47341-8FEB-0429-8BFC-719F13219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29" y="1319710"/>
            <a:ext cx="9737124" cy="513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7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021C8-71CF-90FD-9DDC-A170E9C85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13966-D5FC-007A-174A-EF53AFEEC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57199"/>
            <a:ext cx="11288571" cy="1908629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A1.C: </a:t>
            </a:r>
            <a:r>
              <a:rPr lang="en-GB" dirty="0"/>
              <a:t>Illustrative projections for annual CPI inflation in the central projection and scenarios using different endogenous policy approaches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F8A815-A243-7815-2171-932FC0031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43" y="1335325"/>
            <a:ext cx="9726324" cy="511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09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70763-F03D-73F5-B6E5-C2F64FCA2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1EF34-6802-36F3-F5B8-7822C6C64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457199"/>
            <a:ext cx="11288571" cy="1908629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A1.D: </a:t>
            </a:r>
            <a:r>
              <a:rPr lang="en-GB" dirty="0"/>
              <a:t>Illustrative projections for the output gap in the central projection and scenarios using different endogenous policy approaches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6E1078-A934-C54B-EA61-EB274E2A31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1" y="1311553"/>
            <a:ext cx="9812822" cy="51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69205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4612</TotalTime>
  <Words>95</Words>
  <Application>Microsoft Office PowerPoint</Application>
  <PresentationFormat>Widescreen</PresentationFormat>
  <Paragraphs>11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Bank LINKS Template</vt:lpstr>
      <vt:lpstr>Monetary Policy Report November 2025 Annex 1: Model-based policy simulations</vt:lpstr>
      <vt:lpstr>Table A1.A: Specification and calibration of simple policy rules</vt:lpstr>
      <vt:lpstr>Table A1.B: Illustrative paths for Bank Rate in the central projection and scenarios using different endogenous policy approaches </vt:lpstr>
      <vt:lpstr>Table A1.C: Illustrative projections for annual CPI inflation in the central projection and scenarios using different endogenous policy approaches</vt:lpstr>
      <vt:lpstr>Table A1.D: Illustrative projections for the output gap in the central projection and scenarios using different endogenous policy approaches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2025</dc:title>
  <dc:subject>Annex 1: Model-based policy simulations</dc:subject>
  <dc:creator>Bank of England</dc:creator>
  <cp:lastModifiedBy>Lowe, Paul</cp:lastModifiedBy>
  <cp:revision>408</cp:revision>
  <dcterms:created xsi:type="dcterms:W3CDTF">2022-03-15T15:50:20Z</dcterms:created>
  <dcterms:modified xsi:type="dcterms:W3CDTF">2025-11-05T11:05:22Z</dcterms:modified>
</cp:coreProperties>
</file>