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4"/>
  </p:notesMasterIdLst>
  <p:sldIdLst>
    <p:sldId id="415" r:id="rId2"/>
    <p:sldId id="428"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192" autoAdjust="0"/>
    <p:restoredTop sz="95120" autoAdjust="0"/>
  </p:normalViewPr>
  <p:slideViewPr>
    <p:cSldViewPr snapToGrid="0" showGuides="1">
      <p:cViewPr>
        <p:scale>
          <a:sx n="80" d="100"/>
          <a:sy n="80" d="100"/>
        </p:scale>
        <p:origin x="550" y="166"/>
      </p:cViewPr>
      <p:guideLst/>
    </p:cSldViewPr>
  </p:slideViewPr>
  <p:notesTextViewPr>
    <p:cViewPr>
      <p:scale>
        <a:sx n="3" d="2"/>
        <a:sy n="3" d="2"/>
      </p:scale>
      <p:origin x="0" y="0"/>
    </p:cViewPr>
  </p:notesTextViewPr>
  <p:sorterViewPr>
    <p:cViewPr>
      <p:scale>
        <a:sx n="110" d="100"/>
        <a:sy n="110" d="100"/>
      </p:scale>
      <p:origin x="0" y="-13961"/>
    </p:cViewPr>
  </p:sorterViewPr>
  <p:notesViewPr>
    <p:cSldViewPr snapToGrid="0" showGuides="1">
      <p:cViewPr varScale="1">
        <p:scale>
          <a:sx n="44" d="100"/>
          <a:sy n="44" d="100"/>
        </p:scale>
        <p:origin x="2554" y="41"/>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06/11/2024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2903706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2377578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r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4" hasCustomPrompt="1"/>
          </p:nvPr>
        </p:nvSpPr>
        <p:spPr>
          <a:xfrm>
            <a:off x="455613" y="457199"/>
            <a:ext cx="11278483" cy="912815"/>
          </a:xfrm>
        </p:spPr>
        <p:txBody>
          <a:bodyPr/>
          <a:lstStyle/>
          <a:p>
            <a:pPr lvl="0"/>
            <a:r>
              <a:rPr lang="en-US" dirty="0"/>
              <a:t>Fourth level</a:t>
            </a:r>
          </a:p>
          <a:p>
            <a:pPr lvl="4"/>
            <a:r>
              <a:rPr lang="en-US" dirty="0"/>
              <a:t>Fifth level</a:t>
            </a:r>
            <a:endParaRPr lang="en-GB" dirty="0"/>
          </a:p>
        </p:txBody>
      </p:sp>
    </p:spTree>
    <p:extLst>
      <p:ext uri="{BB962C8B-B14F-4D97-AF65-F5344CB8AC3E}">
        <p14:creationId xmlns:p14="http://schemas.microsoft.com/office/powerpoint/2010/main" val="2141533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Fourth level</a:t>
            </a:r>
          </a:p>
          <a:p>
            <a:pPr lvl="1"/>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400" b="1" kern="1200" baseline="0">
          <a:solidFill>
            <a:schemeClr val="tx2"/>
          </a:solidFill>
          <a:latin typeface="Arial" panose="020B0604020202020204" pitchFamily="34" charset="0"/>
          <a:ea typeface="+mn-ea"/>
          <a:cs typeface="Arial" panose="020B0604020202020204" pitchFamily="34" charset="0"/>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b="1"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b="0" dirty="0"/>
              <a:t>Monetary Policy Report</a:t>
            </a:r>
            <a:br>
              <a:rPr lang="en-GB" b="0" dirty="0"/>
            </a:br>
            <a:r>
              <a:rPr lang="en-GB" b="0" dirty="0"/>
              <a:t>November 2024</a:t>
            </a:r>
          </a:p>
          <a:p>
            <a:r>
              <a:rPr lang="en-GB" b="0" dirty="0"/>
              <a:t>Annex: Other forecasters’ expectations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8"/>
            <a:ext cx="11278483" cy="1722827"/>
          </a:xfrm>
        </p:spPr>
        <p:txBody>
          <a:bodyPr/>
          <a:lstStyle/>
          <a:p>
            <a:r>
              <a:rPr lang="en-GB" dirty="0"/>
              <a:t>Chart A: At the three-year horizon, external forecasters expected four-quarter GDP growth to be 1.6%, the unemployment rate to be 4.1%, and CPI inflation to be 2.1%</a:t>
            </a:r>
          </a:p>
          <a:p>
            <a:pPr lvl="1"/>
            <a:r>
              <a:rPr lang="en-GB" dirty="0"/>
              <a:t>Projections for GDP, the unemployment rate and CPI inflation</a:t>
            </a:r>
          </a:p>
        </p:txBody>
      </p:sp>
      <p:pic>
        <p:nvPicPr>
          <p:cNvPr id="4" name="Picture 3" descr="The Bank's modal forecast is above market averages for GDP in 2025, slightly below average for unemployment, and above average for inflation in 2025, slightly above for 2026 and below for 2027.">
            <a:extLst>
              <a:ext uri="{FF2B5EF4-FFF2-40B4-BE49-F238E27FC236}">
                <a16:creationId xmlns:a16="http://schemas.microsoft.com/office/drawing/2014/main" id="{E117E6EA-DD2A-698B-B473-E38B1FC23F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8581" y="2088000"/>
            <a:ext cx="7354839" cy="4443018"/>
          </a:xfrm>
          <a:prstGeom prst="rect">
            <a:avLst/>
          </a:prstGeom>
        </p:spPr>
      </p:pic>
    </p:spTree>
    <p:extLst>
      <p:ext uri="{BB962C8B-B14F-4D97-AF65-F5344CB8AC3E}">
        <p14:creationId xmlns:p14="http://schemas.microsoft.com/office/powerpoint/2010/main" val="423652152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1476</TotalTime>
  <Words>56</Words>
  <Application>Microsoft Office PowerPoint</Application>
  <PresentationFormat>Widescreen</PresentationFormat>
  <Paragraphs>6</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Century Gothic</vt:lpstr>
      <vt:lpstr>Bank LINKS Template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2024</dc:title>
  <dc:subject>Annex: Other forecasters’ expectations</dc:subject>
  <dc:creator>Bank of England</dc:creator>
  <cp:lastModifiedBy>Hicks, Andrew</cp:lastModifiedBy>
  <cp:revision>91</cp:revision>
  <dcterms:created xsi:type="dcterms:W3CDTF">2022-03-15T15:50:20Z</dcterms:created>
  <dcterms:modified xsi:type="dcterms:W3CDTF">2024-11-06T10:44:27Z</dcterms:modified>
</cp:coreProperties>
</file>