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74" d="100"/>
          <a:sy n="74" d="100"/>
        </p:scale>
        <p:origin x="520" y="35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31/01/2023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February 2023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1.9%, the unemployment rate to be 4.3%, and CPI inflation to be 2%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4" name="Picture 3" descr="Charts show MPC projections below external forecasters for GDP, rising above external forecasters for unemployment, and falling slightly later and further than external forecasters for CPI inflation.">
            <a:extLst>
              <a:ext uri="{FF2B5EF4-FFF2-40B4-BE49-F238E27FC236}">
                <a16:creationId xmlns:a16="http://schemas.microsoft.com/office/drawing/2014/main" id="{3B8DB88B-0C37-4096-A222-9E1D987A9A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97" y="2110596"/>
            <a:ext cx="8225807" cy="439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1451</TotalTime>
  <Words>55</Words>
  <Application>Microsoft Office PowerPoint</Application>
  <PresentationFormat>Widescreen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February 2023</dc:title>
  <dc:subject>Annex: Other forecasters’ expectations</dc:subject>
  <dc:creator>Bank of England</dc:creator>
  <cp:lastModifiedBy>Hicks, Andrew</cp:lastModifiedBy>
  <cp:revision>72</cp:revision>
  <dcterms:created xsi:type="dcterms:W3CDTF">2022-03-15T15:50:20Z</dcterms:created>
  <dcterms:modified xsi:type="dcterms:W3CDTF">2023-01-31T14:09:59Z</dcterms:modified>
</cp:coreProperties>
</file>