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415" r:id="rId2"/>
    <p:sldId id="42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2" autoAdjust="0"/>
    <p:restoredTop sz="73660" autoAdjust="0"/>
  </p:normalViewPr>
  <p:slideViewPr>
    <p:cSldViewPr snapToGrid="0" showGuides="1">
      <p:cViewPr varScale="1">
        <p:scale>
          <a:sx n="43" d="100"/>
          <a:sy n="43" d="100"/>
        </p:scale>
        <p:origin x="583" y="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notesViewPr>
    <p:cSldViewPr snapToGrid="0" showGuides="1">
      <p:cViewPr varScale="1">
        <p:scale>
          <a:sx n="44" d="100"/>
          <a:sy n="44" d="100"/>
        </p:scale>
        <p:origin x="2554" y="4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28/10/2022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 Thirteen respondents submitted projections. There are 12–13 projections for each variable at the one-year horizon, and 7–8 for each variable at the two and three-year horizons.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 smtClean="0"/>
              <a:t>November </a:t>
            </a:r>
            <a:r>
              <a:rPr lang="en-GB" b="0" dirty="0"/>
              <a:t>2022</a:t>
            </a:r>
          </a:p>
          <a:p>
            <a:r>
              <a:rPr lang="en-GB" b="0" dirty="0"/>
              <a:t>Annex: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At the three-year horizon, external forecasters expected four-quarter GDP growth to be 1.8%, the unemployment rate to be 4.5%, and CPI inflation to be </a:t>
            </a:r>
            <a:r>
              <a:rPr lang="en-GB" dirty="0" smtClean="0"/>
              <a:t>2.4%</a:t>
            </a:r>
          </a:p>
          <a:p>
            <a:pPr lvl="1"/>
            <a:r>
              <a:rPr lang="en-GB" dirty="0"/>
              <a:t>Projections for GDP, the unemployment rate and CPI </a:t>
            </a:r>
            <a:r>
              <a:rPr lang="en-GB" dirty="0" smtClean="0"/>
              <a:t>inflation</a:t>
            </a:r>
            <a:r>
              <a:rPr lang="en-GB" baseline="30000" dirty="0">
                <a:solidFill>
                  <a:srgbClr val="12273F"/>
                </a:solidFill>
                <a:ea typeface="+mj-ea"/>
              </a:rPr>
              <a:t> (a)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2" name="Picture 1" descr="Charts show MPC projections below external forecasters for GDP, rising above external forecasters for unemployment, and falling slightly later and further than external forecasters for CPI inflation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557" y="2112885"/>
            <a:ext cx="8234885" cy="436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1438</TotalTime>
  <Words>90</Words>
  <Application>Microsoft Office PowerPoint</Application>
  <PresentationFormat>Widescreen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2022</dc:title>
  <dc:subject>Annex: Other forecasters’ expectations</dc:subject>
  <dc:creator>Bank of England</dc:creator>
  <cp:lastModifiedBy>Martyn, Helen</cp:lastModifiedBy>
  <cp:revision>67</cp:revision>
  <dcterms:created xsi:type="dcterms:W3CDTF">2022-03-15T15:50:20Z</dcterms:created>
  <dcterms:modified xsi:type="dcterms:W3CDTF">2022-10-28T15:10:36Z</dcterms:modified>
</cp:coreProperties>
</file>