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33" r:id="rId2"/>
  </p:sldMasterIdLst>
  <p:notesMasterIdLst>
    <p:notesMasterId r:id="rId6"/>
  </p:notesMasterIdLst>
  <p:sldIdLst>
    <p:sldId id="367" r:id="rId3"/>
    <p:sldId id="369" r:id="rId4"/>
    <p:sldId id="3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9" autoAdjust="0"/>
    <p:restoredTop sz="85601" autoAdjust="0"/>
  </p:normalViewPr>
  <p:slideViewPr>
    <p:cSldViewPr snapToGrid="0" showGuides="1">
      <p:cViewPr varScale="1">
        <p:scale>
          <a:sx n="56" d="100"/>
          <a:sy n="56" d="100"/>
        </p:scale>
        <p:origin x="1052" y="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11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E7F7B-6BFD-4B1F-8498-972A0B4B0981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8B890-4368-41A1-A4CA-B95169D697D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748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Bloomberg and Bank calculations.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0996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1200"/>
              </a:spcAft>
            </a:pPr>
            <a:r>
              <a:rPr lang="en-GB" sz="1800"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Sources: IMF and Workspace from LSEG.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68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623174" y="1371599"/>
            <a:ext cx="2286001" cy="13731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9909175" y="2744788"/>
            <a:ext cx="2286001" cy="4113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7624364" y="2744788"/>
            <a:ext cx="2284810" cy="41132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 userDrawn="1"/>
        </p:nvSpPr>
        <p:spPr>
          <a:xfrm>
            <a:off x="9909175" y="1371599"/>
            <a:ext cx="2286001" cy="13731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 userDrawn="1"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3" name="Picture Placeholder 276"/>
          <p:cNvSpPr>
            <a:spLocks noGrp="1"/>
          </p:cNvSpPr>
          <p:nvPr userDrawn="1">
            <p:ph type="pic" sz="quarter" idx="10"/>
          </p:nvPr>
        </p:nvSpPr>
        <p:spPr>
          <a:xfrm>
            <a:off x="7624364" y="2741613"/>
            <a:ext cx="2286000" cy="411479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7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9909176" y="1371599"/>
            <a:ext cx="2286000" cy="1371602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325" name="Group 324"/>
          <p:cNvGrpSpPr>
            <a:grpSpLocks noChangeAspect="1"/>
          </p:cNvGrpSpPr>
          <p:nvPr userDrawn="1"/>
        </p:nvGrpSpPr>
        <p:grpSpPr>
          <a:xfrm>
            <a:off x="7643215" y="1430000"/>
            <a:ext cx="4424850" cy="5290581"/>
            <a:chOff x="2603500" y="336550"/>
            <a:chExt cx="2044701" cy="2444751"/>
          </a:xfrm>
          <a:solidFill>
            <a:srgbClr val="FFFFFF">
              <a:alpha val="20000"/>
            </a:srgbClr>
          </a:solidFill>
        </p:grpSpPr>
        <p:sp>
          <p:nvSpPr>
            <p:cNvPr id="328" name="Freeform 13"/>
            <p:cNvSpPr>
              <a:spLocks/>
            </p:cNvSpPr>
            <p:nvPr/>
          </p:nvSpPr>
          <p:spPr bwMode="auto">
            <a:xfrm>
              <a:off x="2603500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4"/>
            <p:cNvSpPr>
              <a:spLocks/>
            </p:cNvSpPr>
            <p:nvPr/>
          </p:nvSpPr>
          <p:spPr bwMode="auto">
            <a:xfrm>
              <a:off x="2693988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15"/>
            <p:cNvSpPr>
              <a:spLocks/>
            </p:cNvSpPr>
            <p:nvPr/>
          </p:nvSpPr>
          <p:spPr bwMode="auto">
            <a:xfrm>
              <a:off x="2784475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16"/>
            <p:cNvSpPr>
              <a:spLocks/>
            </p:cNvSpPr>
            <p:nvPr/>
          </p:nvSpPr>
          <p:spPr bwMode="auto">
            <a:xfrm>
              <a:off x="287337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17"/>
            <p:cNvSpPr>
              <a:spLocks/>
            </p:cNvSpPr>
            <p:nvPr/>
          </p:nvSpPr>
          <p:spPr bwMode="auto">
            <a:xfrm>
              <a:off x="29638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18"/>
            <p:cNvSpPr>
              <a:spLocks/>
            </p:cNvSpPr>
            <p:nvPr/>
          </p:nvSpPr>
          <p:spPr bwMode="auto">
            <a:xfrm>
              <a:off x="30527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19"/>
            <p:cNvSpPr>
              <a:spLocks/>
            </p:cNvSpPr>
            <p:nvPr/>
          </p:nvSpPr>
          <p:spPr bwMode="auto">
            <a:xfrm>
              <a:off x="3141663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0"/>
            <p:cNvSpPr>
              <a:spLocks/>
            </p:cNvSpPr>
            <p:nvPr/>
          </p:nvSpPr>
          <p:spPr bwMode="auto">
            <a:xfrm>
              <a:off x="3232150" y="3365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1"/>
            <p:cNvSpPr>
              <a:spLocks/>
            </p:cNvSpPr>
            <p:nvPr/>
          </p:nvSpPr>
          <p:spPr bwMode="auto">
            <a:xfrm>
              <a:off x="3322638" y="3365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2"/>
            <p:cNvSpPr>
              <a:spLocks/>
            </p:cNvSpPr>
            <p:nvPr/>
          </p:nvSpPr>
          <p:spPr bwMode="auto">
            <a:xfrm>
              <a:off x="3411538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3"/>
            <p:cNvSpPr>
              <a:spLocks/>
            </p:cNvSpPr>
            <p:nvPr/>
          </p:nvSpPr>
          <p:spPr bwMode="auto">
            <a:xfrm>
              <a:off x="3502025" y="3365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4"/>
            <p:cNvSpPr>
              <a:spLocks/>
            </p:cNvSpPr>
            <p:nvPr/>
          </p:nvSpPr>
          <p:spPr bwMode="auto">
            <a:xfrm>
              <a:off x="3590925" y="3365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25"/>
            <p:cNvSpPr>
              <a:spLocks/>
            </p:cNvSpPr>
            <p:nvPr/>
          </p:nvSpPr>
          <p:spPr bwMode="auto">
            <a:xfrm>
              <a:off x="2603500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26"/>
            <p:cNvSpPr>
              <a:spLocks/>
            </p:cNvSpPr>
            <p:nvPr/>
          </p:nvSpPr>
          <p:spPr bwMode="auto">
            <a:xfrm>
              <a:off x="2693988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27"/>
            <p:cNvSpPr>
              <a:spLocks/>
            </p:cNvSpPr>
            <p:nvPr/>
          </p:nvSpPr>
          <p:spPr bwMode="auto">
            <a:xfrm>
              <a:off x="2784475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28"/>
            <p:cNvSpPr>
              <a:spLocks/>
            </p:cNvSpPr>
            <p:nvPr/>
          </p:nvSpPr>
          <p:spPr bwMode="auto">
            <a:xfrm>
              <a:off x="287337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29"/>
            <p:cNvSpPr>
              <a:spLocks/>
            </p:cNvSpPr>
            <p:nvPr/>
          </p:nvSpPr>
          <p:spPr bwMode="auto">
            <a:xfrm>
              <a:off x="29638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0"/>
            <p:cNvSpPr>
              <a:spLocks/>
            </p:cNvSpPr>
            <p:nvPr/>
          </p:nvSpPr>
          <p:spPr bwMode="auto">
            <a:xfrm>
              <a:off x="30527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1"/>
            <p:cNvSpPr>
              <a:spLocks/>
            </p:cNvSpPr>
            <p:nvPr/>
          </p:nvSpPr>
          <p:spPr bwMode="auto">
            <a:xfrm>
              <a:off x="3141663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2"/>
            <p:cNvSpPr>
              <a:spLocks/>
            </p:cNvSpPr>
            <p:nvPr/>
          </p:nvSpPr>
          <p:spPr bwMode="auto">
            <a:xfrm>
              <a:off x="3232150" y="425450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3"/>
            <p:cNvSpPr>
              <a:spLocks/>
            </p:cNvSpPr>
            <p:nvPr/>
          </p:nvSpPr>
          <p:spPr bwMode="auto">
            <a:xfrm>
              <a:off x="3322638" y="425450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4"/>
            <p:cNvSpPr>
              <a:spLocks/>
            </p:cNvSpPr>
            <p:nvPr/>
          </p:nvSpPr>
          <p:spPr bwMode="auto">
            <a:xfrm>
              <a:off x="3411538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35"/>
            <p:cNvSpPr>
              <a:spLocks/>
            </p:cNvSpPr>
            <p:nvPr/>
          </p:nvSpPr>
          <p:spPr bwMode="auto">
            <a:xfrm>
              <a:off x="3502025" y="425450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36"/>
            <p:cNvSpPr>
              <a:spLocks/>
            </p:cNvSpPr>
            <p:nvPr/>
          </p:nvSpPr>
          <p:spPr bwMode="auto">
            <a:xfrm>
              <a:off x="3590925" y="425450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37"/>
            <p:cNvSpPr>
              <a:spLocks/>
            </p:cNvSpPr>
            <p:nvPr/>
          </p:nvSpPr>
          <p:spPr bwMode="auto">
            <a:xfrm>
              <a:off x="2603500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38"/>
            <p:cNvSpPr>
              <a:spLocks/>
            </p:cNvSpPr>
            <p:nvPr/>
          </p:nvSpPr>
          <p:spPr bwMode="auto">
            <a:xfrm>
              <a:off x="2693988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39"/>
            <p:cNvSpPr>
              <a:spLocks/>
            </p:cNvSpPr>
            <p:nvPr/>
          </p:nvSpPr>
          <p:spPr bwMode="auto">
            <a:xfrm>
              <a:off x="2784475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0"/>
            <p:cNvSpPr>
              <a:spLocks/>
            </p:cNvSpPr>
            <p:nvPr/>
          </p:nvSpPr>
          <p:spPr bwMode="auto">
            <a:xfrm>
              <a:off x="287337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1"/>
            <p:cNvSpPr>
              <a:spLocks/>
            </p:cNvSpPr>
            <p:nvPr/>
          </p:nvSpPr>
          <p:spPr bwMode="auto">
            <a:xfrm>
              <a:off x="29638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2"/>
            <p:cNvSpPr>
              <a:spLocks/>
            </p:cNvSpPr>
            <p:nvPr/>
          </p:nvSpPr>
          <p:spPr bwMode="auto">
            <a:xfrm>
              <a:off x="30527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3"/>
            <p:cNvSpPr>
              <a:spLocks/>
            </p:cNvSpPr>
            <p:nvPr/>
          </p:nvSpPr>
          <p:spPr bwMode="auto">
            <a:xfrm>
              <a:off x="3141663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4"/>
            <p:cNvSpPr>
              <a:spLocks/>
            </p:cNvSpPr>
            <p:nvPr/>
          </p:nvSpPr>
          <p:spPr bwMode="auto">
            <a:xfrm>
              <a:off x="3232150" y="5159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45"/>
            <p:cNvSpPr>
              <a:spLocks/>
            </p:cNvSpPr>
            <p:nvPr/>
          </p:nvSpPr>
          <p:spPr bwMode="auto">
            <a:xfrm>
              <a:off x="3322638" y="5159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46"/>
            <p:cNvSpPr>
              <a:spLocks/>
            </p:cNvSpPr>
            <p:nvPr/>
          </p:nvSpPr>
          <p:spPr bwMode="auto">
            <a:xfrm>
              <a:off x="3411538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47"/>
            <p:cNvSpPr>
              <a:spLocks/>
            </p:cNvSpPr>
            <p:nvPr/>
          </p:nvSpPr>
          <p:spPr bwMode="auto">
            <a:xfrm>
              <a:off x="3502025" y="5159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48"/>
            <p:cNvSpPr>
              <a:spLocks/>
            </p:cNvSpPr>
            <p:nvPr/>
          </p:nvSpPr>
          <p:spPr bwMode="auto">
            <a:xfrm>
              <a:off x="3590925" y="5159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49"/>
            <p:cNvSpPr>
              <a:spLocks/>
            </p:cNvSpPr>
            <p:nvPr/>
          </p:nvSpPr>
          <p:spPr bwMode="auto">
            <a:xfrm>
              <a:off x="2603500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0"/>
            <p:cNvSpPr>
              <a:spLocks/>
            </p:cNvSpPr>
            <p:nvPr/>
          </p:nvSpPr>
          <p:spPr bwMode="auto">
            <a:xfrm>
              <a:off x="2693988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1"/>
            <p:cNvSpPr>
              <a:spLocks/>
            </p:cNvSpPr>
            <p:nvPr/>
          </p:nvSpPr>
          <p:spPr bwMode="auto">
            <a:xfrm>
              <a:off x="2784475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2"/>
            <p:cNvSpPr>
              <a:spLocks/>
            </p:cNvSpPr>
            <p:nvPr/>
          </p:nvSpPr>
          <p:spPr bwMode="auto">
            <a:xfrm>
              <a:off x="287337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3"/>
            <p:cNvSpPr>
              <a:spLocks/>
            </p:cNvSpPr>
            <p:nvPr/>
          </p:nvSpPr>
          <p:spPr bwMode="auto">
            <a:xfrm>
              <a:off x="29638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4"/>
            <p:cNvSpPr>
              <a:spLocks/>
            </p:cNvSpPr>
            <p:nvPr/>
          </p:nvSpPr>
          <p:spPr bwMode="auto">
            <a:xfrm>
              <a:off x="30527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55"/>
            <p:cNvSpPr>
              <a:spLocks/>
            </p:cNvSpPr>
            <p:nvPr/>
          </p:nvSpPr>
          <p:spPr bwMode="auto">
            <a:xfrm>
              <a:off x="3141663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9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6 w 57"/>
                <a:gd name="T23" fmla="*/ 17 h 57"/>
                <a:gd name="T24" fmla="*/ 26 w 57"/>
                <a:gd name="T25" fmla="*/ 26 h 57"/>
                <a:gd name="T26" fmla="*/ 17 w 57"/>
                <a:gd name="T27" fmla="*/ 26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9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2 h 57"/>
                <a:gd name="T40" fmla="*/ 26 w 57"/>
                <a:gd name="T41" fmla="*/ 32 h 57"/>
                <a:gd name="T42" fmla="*/ 26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9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1 w 57"/>
                <a:gd name="T59" fmla="*/ 32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6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7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56"/>
            <p:cNvSpPr>
              <a:spLocks/>
            </p:cNvSpPr>
            <p:nvPr/>
          </p:nvSpPr>
          <p:spPr bwMode="auto">
            <a:xfrm>
              <a:off x="3232150" y="604838"/>
              <a:ext cx="46038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6 w 56"/>
                <a:gd name="T13" fmla="*/ 9 h 57"/>
                <a:gd name="T14" fmla="*/ 36 w 56"/>
                <a:gd name="T15" fmla="*/ 9 h 57"/>
                <a:gd name="T16" fmla="*/ 28 w 56"/>
                <a:gd name="T17" fmla="*/ 0 h 57"/>
                <a:gd name="T18" fmla="*/ 19 w 56"/>
                <a:gd name="T19" fmla="*/ 9 h 57"/>
                <a:gd name="T20" fmla="*/ 19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19 w 56"/>
                <a:gd name="T45" fmla="*/ 49 h 57"/>
                <a:gd name="T46" fmla="*/ 19 w 56"/>
                <a:gd name="T47" fmla="*/ 49 h 57"/>
                <a:gd name="T48" fmla="*/ 28 w 56"/>
                <a:gd name="T49" fmla="*/ 57 h 57"/>
                <a:gd name="T50" fmla="*/ 36 w 56"/>
                <a:gd name="T51" fmla="*/ 49 h 57"/>
                <a:gd name="T52" fmla="*/ 36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6" y="12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9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19" y="45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3322638" y="604838"/>
              <a:ext cx="44450" cy="46038"/>
            </a:xfrm>
            <a:custGeom>
              <a:avLst/>
              <a:gdLst>
                <a:gd name="T0" fmla="*/ 56 w 56"/>
                <a:gd name="T1" fmla="*/ 29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6 h 57"/>
                <a:gd name="T8" fmla="*/ 31 w 56"/>
                <a:gd name="T9" fmla="*/ 26 h 57"/>
                <a:gd name="T10" fmla="*/ 31 w 56"/>
                <a:gd name="T11" fmla="*/ 17 h 57"/>
                <a:gd name="T12" fmla="*/ 37 w 56"/>
                <a:gd name="T13" fmla="*/ 9 h 57"/>
                <a:gd name="T14" fmla="*/ 37 w 56"/>
                <a:gd name="T15" fmla="*/ 9 h 57"/>
                <a:gd name="T16" fmla="*/ 28 w 56"/>
                <a:gd name="T17" fmla="*/ 0 h 57"/>
                <a:gd name="T18" fmla="*/ 20 w 56"/>
                <a:gd name="T19" fmla="*/ 9 h 57"/>
                <a:gd name="T20" fmla="*/ 20 w 56"/>
                <a:gd name="T21" fmla="*/ 9 h 57"/>
                <a:gd name="T22" fmla="*/ 25 w 56"/>
                <a:gd name="T23" fmla="*/ 17 h 57"/>
                <a:gd name="T24" fmla="*/ 25 w 56"/>
                <a:gd name="T25" fmla="*/ 26 h 57"/>
                <a:gd name="T26" fmla="*/ 16 w 56"/>
                <a:gd name="T27" fmla="*/ 26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9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2 h 57"/>
                <a:gd name="T40" fmla="*/ 25 w 56"/>
                <a:gd name="T41" fmla="*/ 32 h 57"/>
                <a:gd name="T42" fmla="*/ 25 w 56"/>
                <a:gd name="T43" fmla="*/ 41 h 57"/>
                <a:gd name="T44" fmla="*/ 20 w 56"/>
                <a:gd name="T45" fmla="*/ 49 h 57"/>
                <a:gd name="T46" fmla="*/ 20 w 56"/>
                <a:gd name="T47" fmla="*/ 49 h 57"/>
                <a:gd name="T48" fmla="*/ 28 w 56"/>
                <a:gd name="T49" fmla="*/ 57 h 57"/>
                <a:gd name="T50" fmla="*/ 37 w 56"/>
                <a:gd name="T51" fmla="*/ 49 h 57"/>
                <a:gd name="T52" fmla="*/ 37 w 56"/>
                <a:gd name="T53" fmla="*/ 49 h 57"/>
                <a:gd name="T54" fmla="*/ 31 w 56"/>
                <a:gd name="T55" fmla="*/ 41 h 57"/>
                <a:gd name="T56" fmla="*/ 31 w 56"/>
                <a:gd name="T57" fmla="*/ 32 h 57"/>
                <a:gd name="T58" fmla="*/ 40 w 56"/>
                <a:gd name="T59" fmla="*/ 32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9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4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5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58"/>
            <p:cNvSpPr>
              <a:spLocks/>
            </p:cNvSpPr>
            <p:nvPr/>
          </p:nvSpPr>
          <p:spPr bwMode="auto">
            <a:xfrm>
              <a:off x="3411538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1 w 57"/>
                <a:gd name="T9" fmla="*/ 26 h 57"/>
                <a:gd name="T10" fmla="*/ 31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1 w 57"/>
                <a:gd name="T55" fmla="*/ 41 h 57"/>
                <a:gd name="T56" fmla="*/ 31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1" y="4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59"/>
            <p:cNvSpPr>
              <a:spLocks/>
            </p:cNvSpPr>
            <p:nvPr/>
          </p:nvSpPr>
          <p:spPr bwMode="auto">
            <a:xfrm>
              <a:off x="3502025" y="604838"/>
              <a:ext cx="46038" cy="46038"/>
            </a:xfrm>
            <a:custGeom>
              <a:avLst/>
              <a:gdLst>
                <a:gd name="T0" fmla="*/ 57 w 57"/>
                <a:gd name="T1" fmla="*/ 29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6 h 57"/>
                <a:gd name="T8" fmla="*/ 32 w 57"/>
                <a:gd name="T9" fmla="*/ 26 h 57"/>
                <a:gd name="T10" fmla="*/ 32 w 57"/>
                <a:gd name="T11" fmla="*/ 17 h 57"/>
                <a:gd name="T12" fmla="*/ 37 w 57"/>
                <a:gd name="T13" fmla="*/ 9 h 57"/>
                <a:gd name="T14" fmla="*/ 37 w 57"/>
                <a:gd name="T15" fmla="*/ 9 h 57"/>
                <a:gd name="T16" fmla="*/ 28 w 57"/>
                <a:gd name="T17" fmla="*/ 0 h 57"/>
                <a:gd name="T18" fmla="*/ 20 w 57"/>
                <a:gd name="T19" fmla="*/ 9 h 57"/>
                <a:gd name="T20" fmla="*/ 20 w 57"/>
                <a:gd name="T21" fmla="*/ 9 h 57"/>
                <a:gd name="T22" fmla="*/ 25 w 57"/>
                <a:gd name="T23" fmla="*/ 17 h 57"/>
                <a:gd name="T24" fmla="*/ 25 w 57"/>
                <a:gd name="T25" fmla="*/ 26 h 57"/>
                <a:gd name="T26" fmla="*/ 16 w 57"/>
                <a:gd name="T27" fmla="*/ 26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9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2 h 57"/>
                <a:gd name="T40" fmla="*/ 25 w 57"/>
                <a:gd name="T41" fmla="*/ 32 h 57"/>
                <a:gd name="T42" fmla="*/ 25 w 57"/>
                <a:gd name="T43" fmla="*/ 41 h 57"/>
                <a:gd name="T44" fmla="*/ 20 w 57"/>
                <a:gd name="T45" fmla="*/ 49 h 57"/>
                <a:gd name="T46" fmla="*/ 20 w 57"/>
                <a:gd name="T47" fmla="*/ 49 h 57"/>
                <a:gd name="T48" fmla="*/ 28 w 57"/>
                <a:gd name="T49" fmla="*/ 57 h 57"/>
                <a:gd name="T50" fmla="*/ 37 w 57"/>
                <a:gd name="T51" fmla="*/ 49 h 57"/>
                <a:gd name="T52" fmla="*/ 37 w 57"/>
                <a:gd name="T53" fmla="*/ 49 h 57"/>
                <a:gd name="T54" fmla="*/ 32 w 57"/>
                <a:gd name="T55" fmla="*/ 41 h 57"/>
                <a:gd name="T56" fmla="*/ 32 w 57"/>
                <a:gd name="T57" fmla="*/ 32 h 57"/>
                <a:gd name="T58" fmla="*/ 40 w 57"/>
                <a:gd name="T59" fmla="*/ 32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9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0"/>
            <p:cNvSpPr>
              <a:spLocks/>
            </p:cNvSpPr>
            <p:nvPr/>
          </p:nvSpPr>
          <p:spPr bwMode="auto">
            <a:xfrm>
              <a:off x="3590925" y="604838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6 h 57"/>
                <a:gd name="T6" fmla="*/ 32 w 57"/>
                <a:gd name="T7" fmla="*/ 26 h 57"/>
                <a:gd name="T8" fmla="*/ 32 w 57"/>
                <a:gd name="T9" fmla="*/ 17 h 57"/>
                <a:gd name="T10" fmla="*/ 37 w 57"/>
                <a:gd name="T11" fmla="*/ 9 h 57"/>
                <a:gd name="T12" fmla="*/ 37 w 57"/>
                <a:gd name="T13" fmla="*/ 9 h 57"/>
                <a:gd name="T14" fmla="*/ 29 w 57"/>
                <a:gd name="T15" fmla="*/ 0 h 57"/>
                <a:gd name="T16" fmla="*/ 20 w 57"/>
                <a:gd name="T17" fmla="*/ 9 h 57"/>
                <a:gd name="T18" fmla="*/ 20 w 57"/>
                <a:gd name="T19" fmla="*/ 9 h 57"/>
                <a:gd name="T20" fmla="*/ 25 w 57"/>
                <a:gd name="T21" fmla="*/ 17 h 57"/>
                <a:gd name="T22" fmla="*/ 25 w 57"/>
                <a:gd name="T23" fmla="*/ 26 h 57"/>
                <a:gd name="T24" fmla="*/ 16 w 57"/>
                <a:gd name="T25" fmla="*/ 26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9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2 h 57"/>
                <a:gd name="T38" fmla="*/ 25 w 57"/>
                <a:gd name="T39" fmla="*/ 32 h 57"/>
                <a:gd name="T40" fmla="*/ 25 w 57"/>
                <a:gd name="T41" fmla="*/ 41 h 57"/>
                <a:gd name="T42" fmla="*/ 20 w 57"/>
                <a:gd name="T43" fmla="*/ 49 h 57"/>
                <a:gd name="T44" fmla="*/ 20 w 57"/>
                <a:gd name="T45" fmla="*/ 49 h 57"/>
                <a:gd name="T46" fmla="*/ 29 w 57"/>
                <a:gd name="T47" fmla="*/ 57 h 57"/>
                <a:gd name="T48" fmla="*/ 37 w 57"/>
                <a:gd name="T49" fmla="*/ 49 h 57"/>
                <a:gd name="T50" fmla="*/ 37 w 57"/>
                <a:gd name="T51" fmla="*/ 49 h 57"/>
                <a:gd name="T52" fmla="*/ 32 w 57"/>
                <a:gd name="T53" fmla="*/ 41 h 57"/>
                <a:gd name="T54" fmla="*/ 32 w 57"/>
                <a:gd name="T55" fmla="*/ 32 h 57"/>
                <a:gd name="T56" fmla="*/ 41 w 57"/>
                <a:gd name="T57" fmla="*/ 32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9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5" y="15"/>
                    <a:pt x="37" y="12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2"/>
                    <a:pt x="22" y="15"/>
                    <a:pt x="25" y="1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9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5"/>
                    <a:pt x="1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2" y="42"/>
                    <a:pt x="20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5"/>
                    <a:pt x="35" y="42"/>
                    <a:pt x="32" y="4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5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9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1"/>
            <p:cNvSpPr>
              <a:spLocks/>
            </p:cNvSpPr>
            <p:nvPr/>
          </p:nvSpPr>
          <p:spPr bwMode="auto">
            <a:xfrm>
              <a:off x="2603500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2"/>
            <p:cNvSpPr>
              <a:spLocks/>
            </p:cNvSpPr>
            <p:nvPr/>
          </p:nvSpPr>
          <p:spPr bwMode="auto">
            <a:xfrm>
              <a:off x="2693988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3"/>
            <p:cNvSpPr>
              <a:spLocks/>
            </p:cNvSpPr>
            <p:nvPr/>
          </p:nvSpPr>
          <p:spPr bwMode="auto">
            <a:xfrm>
              <a:off x="2784475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4"/>
            <p:cNvSpPr>
              <a:spLocks/>
            </p:cNvSpPr>
            <p:nvPr/>
          </p:nvSpPr>
          <p:spPr bwMode="auto">
            <a:xfrm>
              <a:off x="287337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65"/>
            <p:cNvSpPr>
              <a:spLocks/>
            </p:cNvSpPr>
            <p:nvPr/>
          </p:nvSpPr>
          <p:spPr bwMode="auto">
            <a:xfrm>
              <a:off x="29638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66"/>
            <p:cNvSpPr>
              <a:spLocks/>
            </p:cNvSpPr>
            <p:nvPr/>
          </p:nvSpPr>
          <p:spPr bwMode="auto">
            <a:xfrm>
              <a:off x="30527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67"/>
            <p:cNvSpPr>
              <a:spLocks/>
            </p:cNvSpPr>
            <p:nvPr/>
          </p:nvSpPr>
          <p:spPr bwMode="auto">
            <a:xfrm>
              <a:off x="3141663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19 h 56"/>
                <a:gd name="T4" fmla="*/ 49 w 57"/>
                <a:gd name="T5" fmla="*/ 19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19 h 56"/>
                <a:gd name="T30" fmla="*/ 9 w 57"/>
                <a:gd name="T31" fmla="*/ 19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68"/>
            <p:cNvSpPr>
              <a:spLocks/>
            </p:cNvSpPr>
            <p:nvPr/>
          </p:nvSpPr>
          <p:spPr bwMode="auto">
            <a:xfrm>
              <a:off x="3232150" y="695325"/>
              <a:ext cx="46038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1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2"/>
                    <a:pt x="23" y="56"/>
                    <a:pt x="28" y="56"/>
                  </a:cubicBezTo>
                  <a:cubicBezTo>
                    <a:pt x="33" y="56"/>
                    <a:pt x="36" y="52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69"/>
            <p:cNvSpPr>
              <a:spLocks/>
            </p:cNvSpPr>
            <p:nvPr/>
          </p:nvSpPr>
          <p:spPr bwMode="auto">
            <a:xfrm>
              <a:off x="3322638" y="695325"/>
              <a:ext cx="44450" cy="46038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19 h 56"/>
                <a:gd name="T4" fmla="*/ 48 w 56"/>
                <a:gd name="T5" fmla="*/ 19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19 h 56"/>
                <a:gd name="T30" fmla="*/ 8 w 56"/>
                <a:gd name="T31" fmla="*/ 19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4" y="19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3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0"/>
            <p:cNvSpPr>
              <a:spLocks/>
            </p:cNvSpPr>
            <p:nvPr/>
          </p:nvSpPr>
          <p:spPr bwMode="auto">
            <a:xfrm>
              <a:off x="3411538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1"/>
            <p:cNvSpPr>
              <a:spLocks/>
            </p:cNvSpPr>
            <p:nvPr/>
          </p:nvSpPr>
          <p:spPr bwMode="auto">
            <a:xfrm>
              <a:off x="3502025" y="695325"/>
              <a:ext cx="46038" cy="46038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19 h 56"/>
                <a:gd name="T4" fmla="*/ 48 w 57"/>
                <a:gd name="T5" fmla="*/ 19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19 h 56"/>
                <a:gd name="T30" fmla="*/ 8 w 57"/>
                <a:gd name="T31" fmla="*/ 19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19"/>
                    <a:pt x="48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8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2"/>
            <p:cNvSpPr>
              <a:spLocks/>
            </p:cNvSpPr>
            <p:nvPr/>
          </p:nvSpPr>
          <p:spPr bwMode="auto">
            <a:xfrm>
              <a:off x="3590925" y="695325"/>
              <a:ext cx="46038" cy="46038"/>
            </a:xfrm>
            <a:custGeom>
              <a:avLst/>
              <a:gdLst>
                <a:gd name="T0" fmla="*/ 48 w 57"/>
                <a:gd name="T1" fmla="*/ 19 h 56"/>
                <a:gd name="T2" fmla="*/ 48 w 57"/>
                <a:gd name="T3" fmla="*/ 19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19 h 56"/>
                <a:gd name="T28" fmla="*/ 9 w 57"/>
                <a:gd name="T29" fmla="*/ 19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1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19"/>
                  </a:moveTo>
                  <a:cubicBezTo>
                    <a:pt x="48" y="19"/>
                    <a:pt x="48" y="19"/>
                    <a:pt x="48" y="19"/>
                  </a:cubicBezTo>
                  <a:cubicBezTo>
                    <a:pt x="45" y="19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1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1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2"/>
                    <a:pt x="24" y="56"/>
                    <a:pt x="29" y="56"/>
                  </a:cubicBezTo>
                  <a:cubicBezTo>
                    <a:pt x="33" y="56"/>
                    <a:pt x="37" y="52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19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3"/>
            <p:cNvSpPr>
              <a:spLocks/>
            </p:cNvSpPr>
            <p:nvPr/>
          </p:nvSpPr>
          <p:spPr bwMode="auto">
            <a:xfrm>
              <a:off x="2603500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4"/>
            <p:cNvSpPr>
              <a:spLocks/>
            </p:cNvSpPr>
            <p:nvPr/>
          </p:nvSpPr>
          <p:spPr bwMode="auto">
            <a:xfrm>
              <a:off x="2693988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75"/>
            <p:cNvSpPr>
              <a:spLocks/>
            </p:cNvSpPr>
            <p:nvPr/>
          </p:nvSpPr>
          <p:spPr bwMode="auto">
            <a:xfrm>
              <a:off x="2784475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76"/>
            <p:cNvSpPr>
              <a:spLocks/>
            </p:cNvSpPr>
            <p:nvPr/>
          </p:nvSpPr>
          <p:spPr bwMode="auto">
            <a:xfrm>
              <a:off x="287337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77"/>
            <p:cNvSpPr>
              <a:spLocks/>
            </p:cNvSpPr>
            <p:nvPr/>
          </p:nvSpPr>
          <p:spPr bwMode="auto">
            <a:xfrm>
              <a:off x="29638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78"/>
            <p:cNvSpPr>
              <a:spLocks/>
            </p:cNvSpPr>
            <p:nvPr/>
          </p:nvSpPr>
          <p:spPr bwMode="auto">
            <a:xfrm>
              <a:off x="30527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79"/>
            <p:cNvSpPr>
              <a:spLocks/>
            </p:cNvSpPr>
            <p:nvPr/>
          </p:nvSpPr>
          <p:spPr bwMode="auto">
            <a:xfrm>
              <a:off x="3141663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9 w 57"/>
                <a:gd name="T3" fmla="*/ 20 h 56"/>
                <a:gd name="T4" fmla="*/ 49 w 57"/>
                <a:gd name="T5" fmla="*/ 20 h 56"/>
                <a:gd name="T6" fmla="*/ 41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9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6 w 57"/>
                <a:gd name="T23" fmla="*/ 16 h 56"/>
                <a:gd name="T24" fmla="*/ 26 w 57"/>
                <a:gd name="T25" fmla="*/ 25 h 56"/>
                <a:gd name="T26" fmla="*/ 17 w 57"/>
                <a:gd name="T27" fmla="*/ 25 h 56"/>
                <a:gd name="T28" fmla="*/ 9 w 57"/>
                <a:gd name="T29" fmla="*/ 20 h 56"/>
                <a:gd name="T30" fmla="*/ 9 w 57"/>
                <a:gd name="T31" fmla="*/ 20 h 56"/>
                <a:gd name="T32" fmla="*/ 0 w 57"/>
                <a:gd name="T33" fmla="*/ 28 h 56"/>
                <a:gd name="T34" fmla="*/ 9 w 57"/>
                <a:gd name="T35" fmla="*/ 36 h 56"/>
                <a:gd name="T36" fmla="*/ 9 w 57"/>
                <a:gd name="T37" fmla="*/ 36 h 56"/>
                <a:gd name="T38" fmla="*/ 17 w 57"/>
                <a:gd name="T39" fmla="*/ 31 h 56"/>
                <a:gd name="T40" fmla="*/ 26 w 57"/>
                <a:gd name="T41" fmla="*/ 31 h 56"/>
                <a:gd name="T42" fmla="*/ 26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9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1 w 57"/>
                <a:gd name="T59" fmla="*/ 31 h 56"/>
                <a:gd name="T60" fmla="*/ 49 w 57"/>
                <a:gd name="T61" fmla="*/ 36 h 56"/>
                <a:gd name="T62" fmla="*/ 49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9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0"/>
            <p:cNvSpPr>
              <a:spLocks/>
            </p:cNvSpPr>
            <p:nvPr/>
          </p:nvSpPr>
          <p:spPr bwMode="auto">
            <a:xfrm>
              <a:off x="3232150" y="785813"/>
              <a:ext cx="46038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6 w 56"/>
                <a:gd name="T13" fmla="*/ 8 h 56"/>
                <a:gd name="T14" fmla="*/ 36 w 56"/>
                <a:gd name="T15" fmla="*/ 8 h 56"/>
                <a:gd name="T16" fmla="*/ 28 w 56"/>
                <a:gd name="T17" fmla="*/ 0 h 56"/>
                <a:gd name="T18" fmla="*/ 19 w 56"/>
                <a:gd name="T19" fmla="*/ 8 h 56"/>
                <a:gd name="T20" fmla="*/ 19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19 w 56"/>
                <a:gd name="T45" fmla="*/ 48 h 56"/>
                <a:gd name="T46" fmla="*/ 19 w 56"/>
                <a:gd name="T47" fmla="*/ 48 h 56"/>
                <a:gd name="T48" fmla="*/ 28 w 56"/>
                <a:gd name="T49" fmla="*/ 56 h 56"/>
                <a:gd name="T50" fmla="*/ 36 w 56"/>
                <a:gd name="T51" fmla="*/ 48 h 56"/>
                <a:gd name="T52" fmla="*/ 36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3"/>
                    <a:pt x="33" y="0"/>
                    <a:pt x="28" y="0"/>
                  </a:cubicBezTo>
                  <a:cubicBezTo>
                    <a:pt x="23" y="0"/>
                    <a:pt x="19" y="3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3"/>
                    <a:pt x="0" y="28"/>
                  </a:cubicBezTo>
                  <a:cubicBezTo>
                    <a:pt x="0" y="33"/>
                    <a:pt x="3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19" y="44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6"/>
                    <a:pt x="28" y="56"/>
                  </a:cubicBezTo>
                  <a:cubicBezTo>
                    <a:pt x="33" y="56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2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1"/>
            <p:cNvSpPr>
              <a:spLocks/>
            </p:cNvSpPr>
            <p:nvPr/>
          </p:nvSpPr>
          <p:spPr bwMode="auto">
            <a:xfrm>
              <a:off x="3322638" y="785813"/>
              <a:ext cx="44450" cy="44450"/>
            </a:xfrm>
            <a:custGeom>
              <a:avLst/>
              <a:gdLst>
                <a:gd name="T0" fmla="*/ 56 w 56"/>
                <a:gd name="T1" fmla="*/ 28 h 56"/>
                <a:gd name="T2" fmla="*/ 48 w 56"/>
                <a:gd name="T3" fmla="*/ 20 h 56"/>
                <a:gd name="T4" fmla="*/ 48 w 56"/>
                <a:gd name="T5" fmla="*/ 20 h 56"/>
                <a:gd name="T6" fmla="*/ 40 w 56"/>
                <a:gd name="T7" fmla="*/ 25 h 56"/>
                <a:gd name="T8" fmla="*/ 31 w 56"/>
                <a:gd name="T9" fmla="*/ 25 h 56"/>
                <a:gd name="T10" fmla="*/ 31 w 56"/>
                <a:gd name="T11" fmla="*/ 16 h 56"/>
                <a:gd name="T12" fmla="*/ 37 w 56"/>
                <a:gd name="T13" fmla="*/ 8 h 56"/>
                <a:gd name="T14" fmla="*/ 37 w 56"/>
                <a:gd name="T15" fmla="*/ 8 h 56"/>
                <a:gd name="T16" fmla="*/ 28 w 56"/>
                <a:gd name="T17" fmla="*/ 0 h 56"/>
                <a:gd name="T18" fmla="*/ 20 w 56"/>
                <a:gd name="T19" fmla="*/ 8 h 56"/>
                <a:gd name="T20" fmla="*/ 20 w 56"/>
                <a:gd name="T21" fmla="*/ 8 h 56"/>
                <a:gd name="T22" fmla="*/ 25 w 56"/>
                <a:gd name="T23" fmla="*/ 16 h 56"/>
                <a:gd name="T24" fmla="*/ 25 w 56"/>
                <a:gd name="T25" fmla="*/ 25 h 56"/>
                <a:gd name="T26" fmla="*/ 16 w 56"/>
                <a:gd name="T27" fmla="*/ 25 h 56"/>
                <a:gd name="T28" fmla="*/ 8 w 56"/>
                <a:gd name="T29" fmla="*/ 20 h 56"/>
                <a:gd name="T30" fmla="*/ 8 w 56"/>
                <a:gd name="T31" fmla="*/ 20 h 56"/>
                <a:gd name="T32" fmla="*/ 0 w 56"/>
                <a:gd name="T33" fmla="*/ 28 h 56"/>
                <a:gd name="T34" fmla="*/ 8 w 56"/>
                <a:gd name="T35" fmla="*/ 36 h 56"/>
                <a:gd name="T36" fmla="*/ 8 w 56"/>
                <a:gd name="T37" fmla="*/ 36 h 56"/>
                <a:gd name="T38" fmla="*/ 16 w 56"/>
                <a:gd name="T39" fmla="*/ 31 h 56"/>
                <a:gd name="T40" fmla="*/ 25 w 56"/>
                <a:gd name="T41" fmla="*/ 31 h 56"/>
                <a:gd name="T42" fmla="*/ 25 w 56"/>
                <a:gd name="T43" fmla="*/ 40 h 56"/>
                <a:gd name="T44" fmla="*/ 20 w 56"/>
                <a:gd name="T45" fmla="*/ 48 h 56"/>
                <a:gd name="T46" fmla="*/ 20 w 56"/>
                <a:gd name="T47" fmla="*/ 48 h 56"/>
                <a:gd name="T48" fmla="*/ 28 w 56"/>
                <a:gd name="T49" fmla="*/ 56 h 56"/>
                <a:gd name="T50" fmla="*/ 37 w 56"/>
                <a:gd name="T51" fmla="*/ 48 h 56"/>
                <a:gd name="T52" fmla="*/ 37 w 56"/>
                <a:gd name="T53" fmla="*/ 48 h 56"/>
                <a:gd name="T54" fmla="*/ 31 w 56"/>
                <a:gd name="T55" fmla="*/ 40 h 56"/>
                <a:gd name="T56" fmla="*/ 31 w 56"/>
                <a:gd name="T57" fmla="*/ 31 h 56"/>
                <a:gd name="T58" fmla="*/ 40 w 56"/>
                <a:gd name="T59" fmla="*/ 31 h 56"/>
                <a:gd name="T60" fmla="*/ 48 w 56"/>
                <a:gd name="T61" fmla="*/ 36 h 56"/>
                <a:gd name="T62" fmla="*/ 48 w 56"/>
                <a:gd name="T63" fmla="*/ 36 h 56"/>
                <a:gd name="T64" fmla="*/ 56 w 56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3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4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2"/>
            <p:cNvSpPr>
              <a:spLocks/>
            </p:cNvSpPr>
            <p:nvPr/>
          </p:nvSpPr>
          <p:spPr bwMode="auto">
            <a:xfrm>
              <a:off x="3411538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1 w 57"/>
                <a:gd name="T9" fmla="*/ 25 h 56"/>
                <a:gd name="T10" fmla="*/ 31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1 w 57"/>
                <a:gd name="T55" fmla="*/ 40 h 56"/>
                <a:gd name="T56" fmla="*/ 31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3"/>
            <p:cNvSpPr>
              <a:spLocks/>
            </p:cNvSpPr>
            <p:nvPr/>
          </p:nvSpPr>
          <p:spPr bwMode="auto">
            <a:xfrm>
              <a:off x="3502025" y="785813"/>
              <a:ext cx="46038" cy="44450"/>
            </a:xfrm>
            <a:custGeom>
              <a:avLst/>
              <a:gdLst>
                <a:gd name="T0" fmla="*/ 57 w 57"/>
                <a:gd name="T1" fmla="*/ 28 h 56"/>
                <a:gd name="T2" fmla="*/ 48 w 57"/>
                <a:gd name="T3" fmla="*/ 20 h 56"/>
                <a:gd name="T4" fmla="*/ 48 w 57"/>
                <a:gd name="T5" fmla="*/ 20 h 56"/>
                <a:gd name="T6" fmla="*/ 40 w 57"/>
                <a:gd name="T7" fmla="*/ 25 h 56"/>
                <a:gd name="T8" fmla="*/ 32 w 57"/>
                <a:gd name="T9" fmla="*/ 25 h 56"/>
                <a:gd name="T10" fmla="*/ 32 w 57"/>
                <a:gd name="T11" fmla="*/ 16 h 56"/>
                <a:gd name="T12" fmla="*/ 37 w 57"/>
                <a:gd name="T13" fmla="*/ 8 h 56"/>
                <a:gd name="T14" fmla="*/ 37 w 57"/>
                <a:gd name="T15" fmla="*/ 8 h 56"/>
                <a:gd name="T16" fmla="*/ 28 w 57"/>
                <a:gd name="T17" fmla="*/ 0 h 56"/>
                <a:gd name="T18" fmla="*/ 20 w 57"/>
                <a:gd name="T19" fmla="*/ 8 h 56"/>
                <a:gd name="T20" fmla="*/ 20 w 57"/>
                <a:gd name="T21" fmla="*/ 8 h 56"/>
                <a:gd name="T22" fmla="*/ 25 w 57"/>
                <a:gd name="T23" fmla="*/ 16 h 56"/>
                <a:gd name="T24" fmla="*/ 25 w 57"/>
                <a:gd name="T25" fmla="*/ 25 h 56"/>
                <a:gd name="T26" fmla="*/ 16 w 57"/>
                <a:gd name="T27" fmla="*/ 25 h 56"/>
                <a:gd name="T28" fmla="*/ 8 w 57"/>
                <a:gd name="T29" fmla="*/ 20 h 56"/>
                <a:gd name="T30" fmla="*/ 8 w 57"/>
                <a:gd name="T31" fmla="*/ 20 h 56"/>
                <a:gd name="T32" fmla="*/ 0 w 57"/>
                <a:gd name="T33" fmla="*/ 28 h 56"/>
                <a:gd name="T34" fmla="*/ 8 w 57"/>
                <a:gd name="T35" fmla="*/ 36 h 56"/>
                <a:gd name="T36" fmla="*/ 8 w 57"/>
                <a:gd name="T37" fmla="*/ 36 h 56"/>
                <a:gd name="T38" fmla="*/ 16 w 57"/>
                <a:gd name="T39" fmla="*/ 31 h 56"/>
                <a:gd name="T40" fmla="*/ 25 w 57"/>
                <a:gd name="T41" fmla="*/ 31 h 56"/>
                <a:gd name="T42" fmla="*/ 25 w 57"/>
                <a:gd name="T43" fmla="*/ 40 h 56"/>
                <a:gd name="T44" fmla="*/ 20 w 57"/>
                <a:gd name="T45" fmla="*/ 48 h 56"/>
                <a:gd name="T46" fmla="*/ 20 w 57"/>
                <a:gd name="T47" fmla="*/ 48 h 56"/>
                <a:gd name="T48" fmla="*/ 28 w 57"/>
                <a:gd name="T49" fmla="*/ 56 h 56"/>
                <a:gd name="T50" fmla="*/ 37 w 57"/>
                <a:gd name="T51" fmla="*/ 48 h 56"/>
                <a:gd name="T52" fmla="*/ 37 w 57"/>
                <a:gd name="T53" fmla="*/ 48 h 56"/>
                <a:gd name="T54" fmla="*/ 32 w 57"/>
                <a:gd name="T55" fmla="*/ 40 h 56"/>
                <a:gd name="T56" fmla="*/ 32 w 57"/>
                <a:gd name="T57" fmla="*/ 31 h 56"/>
                <a:gd name="T58" fmla="*/ 40 w 57"/>
                <a:gd name="T59" fmla="*/ 31 h 56"/>
                <a:gd name="T60" fmla="*/ 48 w 57"/>
                <a:gd name="T61" fmla="*/ 36 h 56"/>
                <a:gd name="T62" fmla="*/ 48 w 57"/>
                <a:gd name="T63" fmla="*/ 36 h 56"/>
                <a:gd name="T64" fmla="*/ 57 w 57"/>
                <a:gd name="T65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57" y="28"/>
                  </a:moveTo>
                  <a:cubicBezTo>
                    <a:pt x="57" y="23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8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8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4"/>
            <p:cNvSpPr>
              <a:spLocks/>
            </p:cNvSpPr>
            <p:nvPr/>
          </p:nvSpPr>
          <p:spPr bwMode="auto">
            <a:xfrm>
              <a:off x="3590925" y="785813"/>
              <a:ext cx="46038" cy="44450"/>
            </a:xfrm>
            <a:custGeom>
              <a:avLst/>
              <a:gdLst>
                <a:gd name="T0" fmla="*/ 48 w 57"/>
                <a:gd name="T1" fmla="*/ 20 h 56"/>
                <a:gd name="T2" fmla="*/ 48 w 57"/>
                <a:gd name="T3" fmla="*/ 20 h 56"/>
                <a:gd name="T4" fmla="*/ 41 w 57"/>
                <a:gd name="T5" fmla="*/ 25 h 56"/>
                <a:gd name="T6" fmla="*/ 32 w 57"/>
                <a:gd name="T7" fmla="*/ 25 h 56"/>
                <a:gd name="T8" fmla="*/ 32 w 57"/>
                <a:gd name="T9" fmla="*/ 16 h 56"/>
                <a:gd name="T10" fmla="*/ 37 w 57"/>
                <a:gd name="T11" fmla="*/ 8 h 56"/>
                <a:gd name="T12" fmla="*/ 37 w 57"/>
                <a:gd name="T13" fmla="*/ 8 h 56"/>
                <a:gd name="T14" fmla="*/ 29 w 57"/>
                <a:gd name="T15" fmla="*/ 0 h 56"/>
                <a:gd name="T16" fmla="*/ 20 w 57"/>
                <a:gd name="T17" fmla="*/ 8 h 56"/>
                <a:gd name="T18" fmla="*/ 20 w 57"/>
                <a:gd name="T19" fmla="*/ 8 h 56"/>
                <a:gd name="T20" fmla="*/ 25 w 57"/>
                <a:gd name="T21" fmla="*/ 16 h 56"/>
                <a:gd name="T22" fmla="*/ 25 w 57"/>
                <a:gd name="T23" fmla="*/ 25 h 56"/>
                <a:gd name="T24" fmla="*/ 16 w 57"/>
                <a:gd name="T25" fmla="*/ 25 h 56"/>
                <a:gd name="T26" fmla="*/ 9 w 57"/>
                <a:gd name="T27" fmla="*/ 20 h 56"/>
                <a:gd name="T28" fmla="*/ 9 w 57"/>
                <a:gd name="T29" fmla="*/ 20 h 56"/>
                <a:gd name="T30" fmla="*/ 0 w 57"/>
                <a:gd name="T31" fmla="*/ 28 h 56"/>
                <a:gd name="T32" fmla="*/ 9 w 57"/>
                <a:gd name="T33" fmla="*/ 36 h 56"/>
                <a:gd name="T34" fmla="*/ 9 w 57"/>
                <a:gd name="T35" fmla="*/ 36 h 56"/>
                <a:gd name="T36" fmla="*/ 16 w 57"/>
                <a:gd name="T37" fmla="*/ 31 h 56"/>
                <a:gd name="T38" fmla="*/ 25 w 57"/>
                <a:gd name="T39" fmla="*/ 31 h 56"/>
                <a:gd name="T40" fmla="*/ 25 w 57"/>
                <a:gd name="T41" fmla="*/ 40 h 56"/>
                <a:gd name="T42" fmla="*/ 20 w 57"/>
                <a:gd name="T43" fmla="*/ 48 h 56"/>
                <a:gd name="T44" fmla="*/ 20 w 57"/>
                <a:gd name="T45" fmla="*/ 48 h 56"/>
                <a:gd name="T46" fmla="*/ 29 w 57"/>
                <a:gd name="T47" fmla="*/ 56 h 56"/>
                <a:gd name="T48" fmla="*/ 37 w 57"/>
                <a:gd name="T49" fmla="*/ 48 h 56"/>
                <a:gd name="T50" fmla="*/ 37 w 57"/>
                <a:gd name="T51" fmla="*/ 48 h 56"/>
                <a:gd name="T52" fmla="*/ 32 w 57"/>
                <a:gd name="T53" fmla="*/ 40 h 56"/>
                <a:gd name="T54" fmla="*/ 32 w 57"/>
                <a:gd name="T55" fmla="*/ 31 h 56"/>
                <a:gd name="T56" fmla="*/ 41 w 57"/>
                <a:gd name="T57" fmla="*/ 31 h 56"/>
                <a:gd name="T58" fmla="*/ 48 w 57"/>
                <a:gd name="T59" fmla="*/ 36 h 56"/>
                <a:gd name="T60" fmla="*/ 48 w 57"/>
                <a:gd name="T61" fmla="*/ 36 h 56"/>
                <a:gd name="T62" fmla="*/ 57 w 57"/>
                <a:gd name="T63" fmla="*/ 28 h 56"/>
                <a:gd name="T64" fmla="*/ 48 w 57"/>
                <a:gd name="T65" fmla="*/ 2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24" y="0"/>
                    <a:pt x="20" y="3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3"/>
                    <a:pt x="0" y="28"/>
                  </a:cubicBezTo>
                  <a:cubicBezTo>
                    <a:pt x="0" y="33"/>
                    <a:pt x="4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6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1"/>
                    <a:pt x="20" y="44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6"/>
                    <a:pt x="29" y="56"/>
                  </a:cubicBezTo>
                  <a:cubicBezTo>
                    <a:pt x="33" y="56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4"/>
                    <a:pt x="35" y="41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3" y="36"/>
                    <a:pt x="57" y="33"/>
                    <a:pt x="57" y="28"/>
                  </a:cubicBezTo>
                  <a:cubicBezTo>
                    <a:pt x="57" y="23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85"/>
            <p:cNvSpPr>
              <a:spLocks/>
            </p:cNvSpPr>
            <p:nvPr/>
          </p:nvSpPr>
          <p:spPr bwMode="auto">
            <a:xfrm>
              <a:off x="2603500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86"/>
            <p:cNvSpPr>
              <a:spLocks/>
            </p:cNvSpPr>
            <p:nvPr/>
          </p:nvSpPr>
          <p:spPr bwMode="auto">
            <a:xfrm>
              <a:off x="2693988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87"/>
            <p:cNvSpPr>
              <a:spLocks/>
            </p:cNvSpPr>
            <p:nvPr/>
          </p:nvSpPr>
          <p:spPr bwMode="auto">
            <a:xfrm>
              <a:off x="2784475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88"/>
            <p:cNvSpPr>
              <a:spLocks/>
            </p:cNvSpPr>
            <p:nvPr/>
          </p:nvSpPr>
          <p:spPr bwMode="auto">
            <a:xfrm>
              <a:off x="287337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89"/>
            <p:cNvSpPr>
              <a:spLocks/>
            </p:cNvSpPr>
            <p:nvPr/>
          </p:nvSpPr>
          <p:spPr bwMode="auto">
            <a:xfrm>
              <a:off x="29638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0"/>
            <p:cNvSpPr>
              <a:spLocks/>
            </p:cNvSpPr>
            <p:nvPr/>
          </p:nvSpPr>
          <p:spPr bwMode="auto">
            <a:xfrm>
              <a:off x="30527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1"/>
            <p:cNvSpPr>
              <a:spLocks/>
            </p:cNvSpPr>
            <p:nvPr/>
          </p:nvSpPr>
          <p:spPr bwMode="auto">
            <a:xfrm>
              <a:off x="3141663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9 w 57"/>
                <a:gd name="T3" fmla="*/ 20 h 57"/>
                <a:gd name="T4" fmla="*/ 49 w 57"/>
                <a:gd name="T5" fmla="*/ 20 h 57"/>
                <a:gd name="T6" fmla="*/ 41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9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6 w 57"/>
                <a:gd name="T23" fmla="*/ 16 h 57"/>
                <a:gd name="T24" fmla="*/ 26 w 57"/>
                <a:gd name="T25" fmla="*/ 25 h 57"/>
                <a:gd name="T26" fmla="*/ 17 w 57"/>
                <a:gd name="T27" fmla="*/ 25 h 57"/>
                <a:gd name="T28" fmla="*/ 9 w 57"/>
                <a:gd name="T29" fmla="*/ 20 h 57"/>
                <a:gd name="T30" fmla="*/ 9 w 57"/>
                <a:gd name="T31" fmla="*/ 20 h 57"/>
                <a:gd name="T32" fmla="*/ 0 w 57"/>
                <a:gd name="T33" fmla="*/ 28 h 57"/>
                <a:gd name="T34" fmla="*/ 9 w 57"/>
                <a:gd name="T35" fmla="*/ 37 h 57"/>
                <a:gd name="T36" fmla="*/ 9 w 57"/>
                <a:gd name="T37" fmla="*/ 37 h 57"/>
                <a:gd name="T38" fmla="*/ 17 w 57"/>
                <a:gd name="T39" fmla="*/ 31 h 57"/>
                <a:gd name="T40" fmla="*/ 26 w 57"/>
                <a:gd name="T41" fmla="*/ 31 h 57"/>
                <a:gd name="T42" fmla="*/ 26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9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1 w 57"/>
                <a:gd name="T59" fmla="*/ 31 h 57"/>
                <a:gd name="T60" fmla="*/ 49 w 57"/>
                <a:gd name="T61" fmla="*/ 37 h 57"/>
                <a:gd name="T62" fmla="*/ 49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6" y="1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7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2"/>
            <p:cNvSpPr>
              <a:spLocks/>
            </p:cNvSpPr>
            <p:nvPr/>
          </p:nvSpPr>
          <p:spPr bwMode="auto">
            <a:xfrm>
              <a:off x="3232150" y="874713"/>
              <a:ext cx="46038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6 w 56"/>
                <a:gd name="T13" fmla="*/ 8 h 57"/>
                <a:gd name="T14" fmla="*/ 36 w 56"/>
                <a:gd name="T15" fmla="*/ 8 h 57"/>
                <a:gd name="T16" fmla="*/ 28 w 56"/>
                <a:gd name="T17" fmla="*/ 0 h 57"/>
                <a:gd name="T18" fmla="*/ 19 w 56"/>
                <a:gd name="T19" fmla="*/ 8 h 57"/>
                <a:gd name="T20" fmla="*/ 19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19 w 56"/>
                <a:gd name="T45" fmla="*/ 48 h 57"/>
                <a:gd name="T46" fmla="*/ 19 w 56"/>
                <a:gd name="T47" fmla="*/ 48 h 57"/>
                <a:gd name="T48" fmla="*/ 28 w 56"/>
                <a:gd name="T49" fmla="*/ 57 h 57"/>
                <a:gd name="T50" fmla="*/ 36 w 56"/>
                <a:gd name="T51" fmla="*/ 48 h 57"/>
                <a:gd name="T52" fmla="*/ 36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2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6" y="12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8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33"/>
                    <a:pt x="3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19" y="45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53"/>
                    <a:pt x="23" y="57"/>
                    <a:pt x="28" y="57"/>
                  </a:cubicBezTo>
                  <a:cubicBezTo>
                    <a:pt x="33" y="57"/>
                    <a:pt x="36" y="53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2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3"/>
            <p:cNvSpPr>
              <a:spLocks/>
            </p:cNvSpPr>
            <p:nvPr/>
          </p:nvSpPr>
          <p:spPr bwMode="auto">
            <a:xfrm>
              <a:off x="3322638" y="874713"/>
              <a:ext cx="44450" cy="46038"/>
            </a:xfrm>
            <a:custGeom>
              <a:avLst/>
              <a:gdLst>
                <a:gd name="T0" fmla="*/ 56 w 56"/>
                <a:gd name="T1" fmla="*/ 28 h 57"/>
                <a:gd name="T2" fmla="*/ 48 w 56"/>
                <a:gd name="T3" fmla="*/ 20 h 57"/>
                <a:gd name="T4" fmla="*/ 48 w 56"/>
                <a:gd name="T5" fmla="*/ 20 h 57"/>
                <a:gd name="T6" fmla="*/ 40 w 56"/>
                <a:gd name="T7" fmla="*/ 25 h 57"/>
                <a:gd name="T8" fmla="*/ 31 w 56"/>
                <a:gd name="T9" fmla="*/ 25 h 57"/>
                <a:gd name="T10" fmla="*/ 31 w 56"/>
                <a:gd name="T11" fmla="*/ 16 h 57"/>
                <a:gd name="T12" fmla="*/ 37 w 56"/>
                <a:gd name="T13" fmla="*/ 8 h 57"/>
                <a:gd name="T14" fmla="*/ 37 w 56"/>
                <a:gd name="T15" fmla="*/ 8 h 57"/>
                <a:gd name="T16" fmla="*/ 28 w 56"/>
                <a:gd name="T17" fmla="*/ 0 h 57"/>
                <a:gd name="T18" fmla="*/ 20 w 56"/>
                <a:gd name="T19" fmla="*/ 8 h 57"/>
                <a:gd name="T20" fmla="*/ 20 w 56"/>
                <a:gd name="T21" fmla="*/ 8 h 57"/>
                <a:gd name="T22" fmla="*/ 25 w 56"/>
                <a:gd name="T23" fmla="*/ 16 h 57"/>
                <a:gd name="T24" fmla="*/ 25 w 56"/>
                <a:gd name="T25" fmla="*/ 25 h 57"/>
                <a:gd name="T26" fmla="*/ 16 w 56"/>
                <a:gd name="T27" fmla="*/ 25 h 57"/>
                <a:gd name="T28" fmla="*/ 8 w 56"/>
                <a:gd name="T29" fmla="*/ 20 h 57"/>
                <a:gd name="T30" fmla="*/ 8 w 56"/>
                <a:gd name="T31" fmla="*/ 20 h 57"/>
                <a:gd name="T32" fmla="*/ 0 w 56"/>
                <a:gd name="T33" fmla="*/ 28 h 57"/>
                <a:gd name="T34" fmla="*/ 8 w 56"/>
                <a:gd name="T35" fmla="*/ 37 h 57"/>
                <a:gd name="T36" fmla="*/ 8 w 56"/>
                <a:gd name="T37" fmla="*/ 37 h 57"/>
                <a:gd name="T38" fmla="*/ 16 w 56"/>
                <a:gd name="T39" fmla="*/ 31 h 57"/>
                <a:gd name="T40" fmla="*/ 25 w 56"/>
                <a:gd name="T41" fmla="*/ 31 h 57"/>
                <a:gd name="T42" fmla="*/ 25 w 56"/>
                <a:gd name="T43" fmla="*/ 40 h 57"/>
                <a:gd name="T44" fmla="*/ 20 w 56"/>
                <a:gd name="T45" fmla="*/ 48 h 57"/>
                <a:gd name="T46" fmla="*/ 20 w 56"/>
                <a:gd name="T47" fmla="*/ 48 h 57"/>
                <a:gd name="T48" fmla="*/ 28 w 56"/>
                <a:gd name="T49" fmla="*/ 57 h 57"/>
                <a:gd name="T50" fmla="*/ 37 w 56"/>
                <a:gd name="T51" fmla="*/ 48 h 57"/>
                <a:gd name="T52" fmla="*/ 37 w 56"/>
                <a:gd name="T53" fmla="*/ 48 h 57"/>
                <a:gd name="T54" fmla="*/ 31 w 56"/>
                <a:gd name="T55" fmla="*/ 40 h 57"/>
                <a:gd name="T56" fmla="*/ 31 w 56"/>
                <a:gd name="T57" fmla="*/ 31 h 57"/>
                <a:gd name="T58" fmla="*/ 40 w 56"/>
                <a:gd name="T59" fmla="*/ 31 h 57"/>
                <a:gd name="T60" fmla="*/ 48 w 56"/>
                <a:gd name="T61" fmla="*/ 37 h 57"/>
                <a:gd name="T62" fmla="*/ 48 w 56"/>
                <a:gd name="T63" fmla="*/ 37 h 57"/>
                <a:gd name="T64" fmla="*/ 56 w 56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7">
                  <a:moveTo>
                    <a:pt x="56" y="28"/>
                  </a:moveTo>
                  <a:cubicBezTo>
                    <a:pt x="56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4" y="20"/>
                    <a:pt x="41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3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3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4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4"/>
                    <a:pt x="44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6" y="33"/>
                    <a:pt x="5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4"/>
            <p:cNvSpPr>
              <a:spLocks/>
            </p:cNvSpPr>
            <p:nvPr/>
          </p:nvSpPr>
          <p:spPr bwMode="auto">
            <a:xfrm>
              <a:off x="3411538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1 w 57"/>
                <a:gd name="T9" fmla="*/ 25 h 57"/>
                <a:gd name="T10" fmla="*/ 31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1 w 57"/>
                <a:gd name="T55" fmla="*/ 40 h 57"/>
                <a:gd name="T56" fmla="*/ 31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1" y="4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95"/>
            <p:cNvSpPr>
              <a:spLocks/>
            </p:cNvSpPr>
            <p:nvPr/>
          </p:nvSpPr>
          <p:spPr bwMode="auto">
            <a:xfrm>
              <a:off x="3502025" y="874713"/>
              <a:ext cx="46038" cy="46038"/>
            </a:xfrm>
            <a:custGeom>
              <a:avLst/>
              <a:gdLst>
                <a:gd name="T0" fmla="*/ 57 w 57"/>
                <a:gd name="T1" fmla="*/ 28 h 57"/>
                <a:gd name="T2" fmla="*/ 48 w 57"/>
                <a:gd name="T3" fmla="*/ 20 h 57"/>
                <a:gd name="T4" fmla="*/ 48 w 57"/>
                <a:gd name="T5" fmla="*/ 20 h 57"/>
                <a:gd name="T6" fmla="*/ 40 w 57"/>
                <a:gd name="T7" fmla="*/ 25 h 57"/>
                <a:gd name="T8" fmla="*/ 32 w 57"/>
                <a:gd name="T9" fmla="*/ 25 h 57"/>
                <a:gd name="T10" fmla="*/ 32 w 57"/>
                <a:gd name="T11" fmla="*/ 16 h 57"/>
                <a:gd name="T12" fmla="*/ 37 w 57"/>
                <a:gd name="T13" fmla="*/ 8 h 57"/>
                <a:gd name="T14" fmla="*/ 37 w 57"/>
                <a:gd name="T15" fmla="*/ 8 h 57"/>
                <a:gd name="T16" fmla="*/ 28 w 57"/>
                <a:gd name="T17" fmla="*/ 0 h 57"/>
                <a:gd name="T18" fmla="*/ 20 w 57"/>
                <a:gd name="T19" fmla="*/ 8 h 57"/>
                <a:gd name="T20" fmla="*/ 20 w 57"/>
                <a:gd name="T21" fmla="*/ 8 h 57"/>
                <a:gd name="T22" fmla="*/ 25 w 57"/>
                <a:gd name="T23" fmla="*/ 16 h 57"/>
                <a:gd name="T24" fmla="*/ 25 w 57"/>
                <a:gd name="T25" fmla="*/ 25 h 57"/>
                <a:gd name="T26" fmla="*/ 16 w 57"/>
                <a:gd name="T27" fmla="*/ 25 h 57"/>
                <a:gd name="T28" fmla="*/ 8 w 57"/>
                <a:gd name="T29" fmla="*/ 20 h 57"/>
                <a:gd name="T30" fmla="*/ 8 w 57"/>
                <a:gd name="T31" fmla="*/ 20 h 57"/>
                <a:gd name="T32" fmla="*/ 0 w 57"/>
                <a:gd name="T33" fmla="*/ 28 h 57"/>
                <a:gd name="T34" fmla="*/ 8 w 57"/>
                <a:gd name="T35" fmla="*/ 37 h 57"/>
                <a:gd name="T36" fmla="*/ 8 w 57"/>
                <a:gd name="T37" fmla="*/ 37 h 57"/>
                <a:gd name="T38" fmla="*/ 16 w 57"/>
                <a:gd name="T39" fmla="*/ 31 h 57"/>
                <a:gd name="T40" fmla="*/ 25 w 57"/>
                <a:gd name="T41" fmla="*/ 31 h 57"/>
                <a:gd name="T42" fmla="*/ 25 w 57"/>
                <a:gd name="T43" fmla="*/ 40 h 57"/>
                <a:gd name="T44" fmla="*/ 20 w 57"/>
                <a:gd name="T45" fmla="*/ 48 h 57"/>
                <a:gd name="T46" fmla="*/ 20 w 57"/>
                <a:gd name="T47" fmla="*/ 48 h 57"/>
                <a:gd name="T48" fmla="*/ 28 w 57"/>
                <a:gd name="T49" fmla="*/ 57 h 57"/>
                <a:gd name="T50" fmla="*/ 37 w 57"/>
                <a:gd name="T51" fmla="*/ 48 h 57"/>
                <a:gd name="T52" fmla="*/ 37 w 57"/>
                <a:gd name="T53" fmla="*/ 48 h 57"/>
                <a:gd name="T54" fmla="*/ 32 w 57"/>
                <a:gd name="T55" fmla="*/ 40 h 57"/>
                <a:gd name="T56" fmla="*/ 32 w 57"/>
                <a:gd name="T57" fmla="*/ 31 h 57"/>
                <a:gd name="T58" fmla="*/ 40 w 57"/>
                <a:gd name="T59" fmla="*/ 31 h 57"/>
                <a:gd name="T60" fmla="*/ 48 w 57"/>
                <a:gd name="T61" fmla="*/ 37 h 57"/>
                <a:gd name="T62" fmla="*/ 48 w 57"/>
                <a:gd name="T63" fmla="*/ 37 h 57"/>
                <a:gd name="T64" fmla="*/ 57 w 57"/>
                <a:gd name="T6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57" y="28"/>
                  </a:moveTo>
                  <a:cubicBezTo>
                    <a:pt x="57" y="24"/>
                    <a:pt x="53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0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8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8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96"/>
            <p:cNvSpPr>
              <a:spLocks/>
            </p:cNvSpPr>
            <p:nvPr/>
          </p:nvSpPr>
          <p:spPr bwMode="auto">
            <a:xfrm>
              <a:off x="3590925" y="874713"/>
              <a:ext cx="46038" cy="46038"/>
            </a:xfrm>
            <a:custGeom>
              <a:avLst/>
              <a:gdLst>
                <a:gd name="T0" fmla="*/ 48 w 57"/>
                <a:gd name="T1" fmla="*/ 20 h 57"/>
                <a:gd name="T2" fmla="*/ 48 w 57"/>
                <a:gd name="T3" fmla="*/ 20 h 57"/>
                <a:gd name="T4" fmla="*/ 41 w 57"/>
                <a:gd name="T5" fmla="*/ 25 h 57"/>
                <a:gd name="T6" fmla="*/ 32 w 57"/>
                <a:gd name="T7" fmla="*/ 25 h 57"/>
                <a:gd name="T8" fmla="*/ 32 w 57"/>
                <a:gd name="T9" fmla="*/ 16 h 57"/>
                <a:gd name="T10" fmla="*/ 37 w 57"/>
                <a:gd name="T11" fmla="*/ 8 h 57"/>
                <a:gd name="T12" fmla="*/ 37 w 57"/>
                <a:gd name="T13" fmla="*/ 8 h 57"/>
                <a:gd name="T14" fmla="*/ 29 w 57"/>
                <a:gd name="T15" fmla="*/ 0 h 57"/>
                <a:gd name="T16" fmla="*/ 20 w 57"/>
                <a:gd name="T17" fmla="*/ 8 h 57"/>
                <a:gd name="T18" fmla="*/ 20 w 57"/>
                <a:gd name="T19" fmla="*/ 8 h 57"/>
                <a:gd name="T20" fmla="*/ 25 w 57"/>
                <a:gd name="T21" fmla="*/ 16 h 57"/>
                <a:gd name="T22" fmla="*/ 25 w 57"/>
                <a:gd name="T23" fmla="*/ 25 h 57"/>
                <a:gd name="T24" fmla="*/ 16 w 57"/>
                <a:gd name="T25" fmla="*/ 25 h 57"/>
                <a:gd name="T26" fmla="*/ 9 w 57"/>
                <a:gd name="T27" fmla="*/ 20 h 57"/>
                <a:gd name="T28" fmla="*/ 9 w 57"/>
                <a:gd name="T29" fmla="*/ 20 h 57"/>
                <a:gd name="T30" fmla="*/ 0 w 57"/>
                <a:gd name="T31" fmla="*/ 28 h 57"/>
                <a:gd name="T32" fmla="*/ 9 w 57"/>
                <a:gd name="T33" fmla="*/ 37 h 57"/>
                <a:gd name="T34" fmla="*/ 9 w 57"/>
                <a:gd name="T35" fmla="*/ 37 h 57"/>
                <a:gd name="T36" fmla="*/ 16 w 57"/>
                <a:gd name="T37" fmla="*/ 31 h 57"/>
                <a:gd name="T38" fmla="*/ 25 w 57"/>
                <a:gd name="T39" fmla="*/ 31 h 57"/>
                <a:gd name="T40" fmla="*/ 25 w 57"/>
                <a:gd name="T41" fmla="*/ 40 h 57"/>
                <a:gd name="T42" fmla="*/ 20 w 57"/>
                <a:gd name="T43" fmla="*/ 48 h 57"/>
                <a:gd name="T44" fmla="*/ 20 w 57"/>
                <a:gd name="T45" fmla="*/ 48 h 57"/>
                <a:gd name="T46" fmla="*/ 29 w 57"/>
                <a:gd name="T47" fmla="*/ 57 h 57"/>
                <a:gd name="T48" fmla="*/ 37 w 57"/>
                <a:gd name="T49" fmla="*/ 48 h 57"/>
                <a:gd name="T50" fmla="*/ 37 w 57"/>
                <a:gd name="T51" fmla="*/ 48 h 57"/>
                <a:gd name="T52" fmla="*/ 32 w 57"/>
                <a:gd name="T53" fmla="*/ 40 h 57"/>
                <a:gd name="T54" fmla="*/ 32 w 57"/>
                <a:gd name="T55" fmla="*/ 31 h 57"/>
                <a:gd name="T56" fmla="*/ 41 w 57"/>
                <a:gd name="T57" fmla="*/ 31 h 57"/>
                <a:gd name="T58" fmla="*/ 48 w 57"/>
                <a:gd name="T59" fmla="*/ 37 h 57"/>
                <a:gd name="T60" fmla="*/ 48 w 57"/>
                <a:gd name="T61" fmla="*/ 37 h 57"/>
                <a:gd name="T62" fmla="*/ 57 w 57"/>
                <a:gd name="T63" fmla="*/ 28 h 57"/>
                <a:gd name="T64" fmla="*/ 48 w 57"/>
                <a:gd name="T65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7"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5" y="20"/>
                    <a:pt x="42" y="22"/>
                    <a:pt x="4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5" y="15"/>
                    <a:pt x="37" y="12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3" y="0"/>
                    <a:pt x="29" y="0"/>
                  </a:cubicBezTo>
                  <a:cubicBezTo>
                    <a:pt x="24" y="0"/>
                    <a:pt x="20" y="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12"/>
                    <a:pt x="22" y="15"/>
                    <a:pt x="25" y="1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2"/>
                    <a:pt x="12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33"/>
                    <a:pt x="4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7"/>
                    <a:pt x="15" y="34"/>
                    <a:pt x="1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2" y="42"/>
                    <a:pt x="20" y="45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3"/>
                    <a:pt x="24" y="57"/>
                    <a:pt x="29" y="57"/>
                  </a:cubicBezTo>
                  <a:cubicBezTo>
                    <a:pt x="33" y="57"/>
                    <a:pt x="37" y="53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5"/>
                    <a:pt x="35" y="42"/>
                    <a:pt x="32" y="40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2" y="34"/>
                    <a:pt x="45" y="37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3" y="37"/>
                    <a:pt x="57" y="33"/>
                    <a:pt x="57" y="28"/>
                  </a:cubicBezTo>
                  <a:cubicBezTo>
                    <a:pt x="57" y="24"/>
                    <a:pt x="53" y="20"/>
                    <a:pt x="4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97"/>
            <p:cNvSpPr>
              <a:spLocks/>
            </p:cNvSpPr>
            <p:nvPr/>
          </p:nvSpPr>
          <p:spPr bwMode="auto">
            <a:xfrm>
              <a:off x="37115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98"/>
            <p:cNvSpPr>
              <a:spLocks/>
            </p:cNvSpPr>
            <p:nvPr/>
          </p:nvSpPr>
          <p:spPr bwMode="auto">
            <a:xfrm>
              <a:off x="3978275" y="1042988"/>
              <a:ext cx="136525" cy="136525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60 h 169"/>
                <a:gd name="T4" fmla="*/ 143 w 169"/>
                <a:gd name="T5" fmla="*/ 60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60 h 169"/>
                <a:gd name="T30" fmla="*/ 25 w 169"/>
                <a:gd name="T31" fmla="*/ 60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9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99"/>
            <p:cNvSpPr>
              <a:spLocks/>
            </p:cNvSpPr>
            <p:nvPr/>
          </p:nvSpPr>
          <p:spPr bwMode="auto">
            <a:xfrm>
              <a:off x="4244975" y="1042988"/>
              <a:ext cx="136525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0"/>
            <p:cNvSpPr>
              <a:spLocks/>
            </p:cNvSpPr>
            <p:nvPr/>
          </p:nvSpPr>
          <p:spPr bwMode="auto">
            <a:xfrm>
              <a:off x="4513263" y="1042988"/>
              <a:ext cx="134938" cy="136525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60 h 169"/>
                <a:gd name="T4" fmla="*/ 143 w 168"/>
                <a:gd name="T5" fmla="*/ 60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60 h 169"/>
                <a:gd name="T30" fmla="*/ 25 w 168"/>
                <a:gd name="T31" fmla="*/ 60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60"/>
                    <a:pt x="143" y="60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3" y="60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11" y="60"/>
                    <a:pt x="0" y="71"/>
                    <a:pt x="0" y="85"/>
                  </a:cubicBezTo>
                  <a:cubicBezTo>
                    <a:pt x="0" y="99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5"/>
                    <a:pt x="59" y="134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4"/>
                    <a:pt x="103" y="125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9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1"/>
            <p:cNvSpPr>
              <a:spLocks/>
            </p:cNvSpPr>
            <p:nvPr/>
          </p:nvSpPr>
          <p:spPr bwMode="auto">
            <a:xfrm>
              <a:off x="37115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2"/>
            <p:cNvSpPr>
              <a:spLocks/>
            </p:cNvSpPr>
            <p:nvPr/>
          </p:nvSpPr>
          <p:spPr bwMode="auto">
            <a:xfrm>
              <a:off x="3978275" y="1311275"/>
              <a:ext cx="136525" cy="134938"/>
            </a:xfrm>
            <a:custGeom>
              <a:avLst/>
              <a:gdLst>
                <a:gd name="T0" fmla="*/ 169 w 169"/>
                <a:gd name="T1" fmla="*/ 85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9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9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5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5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9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3"/>
            <p:cNvSpPr>
              <a:spLocks/>
            </p:cNvSpPr>
            <p:nvPr/>
          </p:nvSpPr>
          <p:spPr bwMode="auto">
            <a:xfrm>
              <a:off x="4244975" y="1311275"/>
              <a:ext cx="136525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4"/>
            <p:cNvSpPr>
              <a:spLocks/>
            </p:cNvSpPr>
            <p:nvPr/>
          </p:nvSpPr>
          <p:spPr bwMode="auto">
            <a:xfrm>
              <a:off x="4513263" y="1311275"/>
              <a:ext cx="134938" cy="134938"/>
            </a:xfrm>
            <a:custGeom>
              <a:avLst/>
              <a:gdLst>
                <a:gd name="T0" fmla="*/ 168 w 168"/>
                <a:gd name="T1" fmla="*/ 85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9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9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5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5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2"/>
                    <a:pt x="98" y="0"/>
                    <a:pt x="84" y="0"/>
                  </a:cubicBezTo>
                  <a:cubicBezTo>
                    <a:pt x="70" y="0"/>
                    <a:pt x="59" y="12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9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5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0" name="Freeform 105"/>
            <p:cNvSpPr>
              <a:spLocks/>
            </p:cNvSpPr>
            <p:nvPr/>
          </p:nvSpPr>
          <p:spPr bwMode="auto">
            <a:xfrm>
              <a:off x="37115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06"/>
            <p:cNvSpPr>
              <a:spLocks/>
            </p:cNvSpPr>
            <p:nvPr/>
          </p:nvSpPr>
          <p:spPr bwMode="auto">
            <a:xfrm>
              <a:off x="3978275" y="15779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1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1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07"/>
            <p:cNvSpPr>
              <a:spLocks/>
            </p:cNvSpPr>
            <p:nvPr/>
          </p:nvSpPr>
          <p:spPr bwMode="auto">
            <a:xfrm>
              <a:off x="4244975" y="15779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08"/>
            <p:cNvSpPr>
              <a:spLocks/>
            </p:cNvSpPr>
            <p:nvPr/>
          </p:nvSpPr>
          <p:spPr bwMode="auto">
            <a:xfrm>
              <a:off x="4513263" y="15779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1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1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8"/>
                    <a:pt x="70" y="169"/>
                    <a:pt x="84" y="169"/>
                  </a:cubicBezTo>
                  <a:cubicBezTo>
                    <a:pt x="98" y="169"/>
                    <a:pt x="109" y="158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09"/>
            <p:cNvSpPr>
              <a:spLocks/>
            </p:cNvSpPr>
            <p:nvPr/>
          </p:nvSpPr>
          <p:spPr bwMode="auto">
            <a:xfrm>
              <a:off x="37115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6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0"/>
            <p:cNvSpPr>
              <a:spLocks/>
            </p:cNvSpPr>
            <p:nvPr/>
          </p:nvSpPr>
          <p:spPr bwMode="auto">
            <a:xfrm>
              <a:off x="3978275" y="18446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10 h 169"/>
                <a:gd name="T36" fmla="*/ 25 w 169"/>
                <a:gd name="T37" fmla="*/ 110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10 h 169"/>
                <a:gd name="T62" fmla="*/ 143 w 169"/>
                <a:gd name="T63" fmla="*/ 110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1"/>
            <p:cNvSpPr>
              <a:spLocks/>
            </p:cNvSpPr>
            <p:nvPr/>
          </p:nvSpPr>
          <p:spPr bwMode="auto">
            <a:xfrm>
              <a:off x="4244975" y="18446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2"/>
            <p:cNvSpPr>
              <a:spLocks/>
            </p:cNvSpPr>
            <p:nvPr/>
          </p:nvSpPr>
          <p:spPr bwMode="auto">
            <a:xfrm>
              <a:off x="4513263" y="18446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10 h 169"/>
                <a:gd name="T36" fmla="*/ 25 w 168"/>
                <a:gd name="T37" fmla="*/ 110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10 h 169"/>
                <a:gd name="T62" fmla="*/ 143 w 168"/>
                <a:gd name="T63" fmla="*/ 110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1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5"/>
                    <a:pt x="109" y="36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6"/>
                    <a:pt x="65" y="45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1"/>
                    <a:pt x="0" y="84"/>
                  </a:cubicBezTo>
                  <a:cubicBezTo>
                    <a:pt x="0" y="98"/>
                    <a:pt x="11" y="110"/>
                    <a:pt x="25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35" y="110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10"/>
                    <a:pt x="143" y="110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57" y="110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3"/>
            <p:cNvSpPr>
              <a:spLocks/>
            </p:cNvSpPr>
            <p:nvPr/>
          </p:nvSpPr>
          <p:spPr bwMode="auto">
            <a:xfrm>
              <a:off x="37115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4"/>
            <p:cNvSpPr>
              <a:spLocks/>
            </p:cNvSpPr>
            <p:nvPr/>
          </p:nvSpPr>
          <p:spPr bwMode="auto">
            <a:xfrm>
              <a:off x="3978275" y="2111375"/>
              <a:ext cx="136525" cy="136525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4 h 169"/>
                <a:gd name="T46" fmla="*/ 59 w 169"/>
                <a:gd name="T47" fmla="*/ 144 h 169"/>
                <a:gd name="T48" fmla="*/ 84 w 169"/>
                <a:gd name="T49" fmla="*/ 169 h 169"/>
                <a:gd name="T50" fmla="*/ 109 w 169"/>
                <a:gd name="T51" fmla="*/ 144 h 169"/>
                <a:gd name="T52" fmla="*/ 109 w 169"/>
                <a:gd name="T53" fmla="*/ 144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15"/>
            <p:cNvSpPr>
              <a:spLocks/>
            </p:cNvSpPr>
            <p:nvPr/>
          </p:nvSpPr>
          <p:spPr bwMode="auto">
            <a:xfrm>
              <a:off x="4244975" y="2111375"/>
              <a:ext cx="136525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16"/>
            <p:cNvSpPr>
              <a:spLocks/>
            </p:cNvSpPr>
            <p:nvPr/>
          </p:nvSpPr>
          <p:spPr bwMode="auto">
            <a:xfrm>
              <a:off x="4513263" y="2111375"/>
              <a:ext cx="134938" cy="136525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4 h 169"/>
                <a:gd name="T46" fmla="*/ 59 w 168"/>
                <a:gd name="T47" fmla="*/ 144 h 169"/>
                <a:gd name="T48" fmla="*/ 84 w 168"/>
                <a:gd name="T49" fmla="*/ 169 h 169"/>
                <a:gd name="T50" fmla="*/ 109 w 168"/>
                <a:gd name="T51" fmla="*/ 144 h 169"/>
                <a:gd name="T52" fmla="*/ 109 w 168"/>
                <a:gd name="T53" fmla="*/ 144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6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6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4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17"/>
            <p:cNvSpPr>
              <a:spLocks/>
            </p:cNvSpPr>
            <p:nvPr/>
          </p:nvSpPr>
          <p:spPr bwMode="auto">
            <a:xfrm>
              <a:off x="37115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18"/>
            <p:cNvSpPr>
              <a:spLocks/>
            </p:cNvSpPr>
            <p:nvPr/>
          </p:nvSpPr>
          <p:spPr bwMode="auto">
            <a:xfrm>
              <a:off x="3978275" y="2379663"/>
              <a:ext cx="136525" cy="134938"/>
            </a:xfrm>
            <a:custGeom>
              <a:avLst/>
              <a:gdLst>
                <a:gd name="T0" fmla="*/ 169 w 169"/>
                <a:gd name="T1" fmla="*/ 84 h 169"/>
                <a:gd name="T2" fmla="*/ 143 w 169"/>
                <a:gd name="T3" fmla="*/ 59 h 169"/>
                <a:gd name="T4" fmla="*/ 143 w 169"/>
                <a:gd name="T5" fmla="*/ 59 h 169"/>
                <a:gd name="T6" fmla="*/ 120 w 169"/>
                <a:gd name="T7" fmla="*/ 75 h 169"/>
                <a:gd name="T8" fmla="*/ 94 w 169"/>
                <a:gd name="T9" fmla="*/ 75 h 169"/>
                <a:gd name="T10" fmla="*/ 94 w 169"/>
                <a:gd name="T11" fmla="*/ 48 h 169"/>
                <a:gd name="T12" fmla="*/ 109 w 169"/>
                <a:gd name="T13" fmla="*/ 25 h 169"/>
                <a:gd name="T14" fmla="*/ 109 w 169"/>
                <a:gd name="T15" fmla="*/ 25 h 169"/>
                <a:gd name="T16" fmla="*/ 84 w 169"/>
                <a:gd name="T17" fmla="*/ 0 h 169"/>
                <a:gd name="T18" fmla="*/ 59 w 169"/>
                <a:gd name="T19" fmla="*/ 25 h 169"/>
                <a:gd name="T20" fmla="*/ 59 w 169"/>
                <a:gd name="T21" fmla="*/ 25 h 169"/>
                <a:gd name="T22" fmla="*/ 75 w 169"/>
                <a:gd name="T23" fmla="*/ 48 h 169"/>
                <a:gd name="T24" fmla="*/ 75 w 169"/>
                <a:gd name="T25" fmla="*/ 75 h 169"/>
                <a:gd name="T26" fmla="*/ 48 w 169"/>
                <a:gd name="T27" fmla="*/ 75 h 169"/>
                <a:gd name="T28" fmla="*/ 25 w 169"/>
                <a:gd name="T29" fmla="*/ 59 h 169"/>
                <a:gd name="T30" fmla="*/ 25 w 169"/>
                <a:gd name="T31" fmla="*/ 59 h 169"/>
                <a:gd name="T32" fmla="*/ 0 w 169"/>
                <a:gd name="T33" fmla="*/ 84 h 169"/>
                <a:gd name="T34" fmla="*/ 25 w 169"/>
                <a:gd name="T35" fmla="*/ 109 h 169"/>
                <a:gd name="T36" fmla="*/ 25 w 169"/>
                <a:gd name="T37" fmla="*/ 109 h 169"/>
                <a:gd name="T38" fmla="*/ 48 w 169"/>
                <a:gd name="T39" fmla="*/ 94 h 169"/>
                <a:gd name="T40" fmla="*/ 75 w 169"/>
                <a:gd name="T41" fmla="*/ 94 h 169"/>
                <a:gd name="T42" fmla="*/ 75 w 169"/>
                <a:gd name="T43" fmla="*/ 120 h 169"/>
                <a:gd name="T44" fmla="*/ 59 w 169"/>
                <a:gd name="T45" fmla="*/ 143 h 169"/>
                <a:gd name="T46" fmla="*/ 59 w 169"/>
                <a:gd name="T47" fmla="*/ 143 h 169"/>
                <a:gd name="T48" fmla="*/ 84 w 169"/>
                <a:gd name="T49" fmla="*/ 169 h 169"/>
                <a:gd name="T50" fmla="*/ 109 w 169"/>
                <a:gd name="T51" fmla="*/ 143 h 169"/>
                <a:gd name="T52" fmla="*/ 109 w 169"/>
                <a:gd name="T53" fmla="*/ 143 h 169"/>
                <a:gd name="T54" fmla="*/ 94 w 169"/>
                <a:gd name="T55" fmla="*/ 120 h 169"/>
                <a:gd name="T56" fmla="*/ 94 w 169"/>
                <a:gd name="T57" fmla="*/ 94 h 169"/>
                <a:gd name="T58" fmla="*/ 120 w 169"/>
                <a:gd name="T59" fmla="*/ 94 h 169"/>
                <a:gd name="T60" fmla="*/ 143 w 169"/>
                <a:gd name="T61" fmla="*/ 109 h 169"/>
                <a:gd name="T62" fmla="*/ 143 w 169"/>
                <a:gd name="T63" fmla="*/ 109 h 169"/>
                <a:gd name="T64" fmla="*/ 169 w 169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9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19"/>
            <p:cNvSpPr>
              <a:spLocks/>
            </p:cNvSpPr>
            <p:nvPr/>
          </p:nvSpPr>
          <p:spPr bwMode="auto">
            <a:xfrm>
              <a:off x="4244975" y="2379663"/>
              <a:ext cx="136525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0"/>
            <p:cNvSpPr>
              <a:spLocks/>
            </p:cNvSpPr>
            <p:nvPr/>
          </p:nvSpPr>
          <p:spPr bwMode="auto">
            <a:xfrm>
              <a:off x="4513263" y="2379663"/>
              <a:ext cx="134938" cy="134938"/>
            </a:xfrm>
            <a:custGeom>
              <a:avLst/>
              <a:gdLst>
                <a:gd name="T0" fmla="*/ 168 w 168"/>
                <a:gd name="T1" fmla="*/ 84 h 169"/>
                <a:gd name="T2" fmla="*/ 143 w 168"/>
                <a:gd name="T3" fmla="*/ 59 h 169"/>
                <a:gd name="T4" fmla="*/ 143 w 168"/>
                <a:gd name="T5" fmla="*/ 59 h 169"/>
                <a:gd name="T6" fmla="*/ 120 w 168"/>
                <a:gd name="T7" fmla="*/ 75 h 169"/>
                <a:gd name="T8" fmla="*/ 94 w 168"/>
                <a:gd name="T9" fmla="*/ 75 h 169"/>
                <a:gd name="T10" fmla="*/ 94 w 168"/>
                <a:gd name="T11" fmla="*/ 48 h 169"/>
                <a:gd name="T12" fmla="*/ 109 w 168"/>
                <a:gd name="T13" fmla="*/ 25 h 169"/>
                <a:gd name="T14" fmla="*/ 109 w 168"/>
                <a:gd name="T15" fmla="*/ 25 h 169"/>
                <a:gd name="T16" fmla="*/ 84 w 168"/>
                <a:gd name="T17" fmla="*/ 0 h 169"/>
                <a:gd name="T18" fmla="*/ 59 w 168"/>
                <a:gd name="T19" fmla="*/ 25 h 169"/>
                <a:gd name="T20" fmla="*/ 59 w 168"/>
                <a:gd name="T21" fmla="*/ 25 h 169"/>
                <a:gd name="T22" fmla="*/ 74 w 168"/>
                <a:gd name="T23" fmla="*/ 48 h 169"/>
                <a:gd name="T24" fmla="*/ 74 w 168"/>
                <a:gd name="T25" fmla="*/ 75 h 169"/>
                <a:gd name="T26" fmla="*/ 48 w 168"/>
                <a:gd name="T27" fmla="*/ 75 h 169"/>
                <a:gd name="T28" fmla="*/ 25 w 168"/>
                <a:gd name="T29" fmla="*/ 59 h 169"/>
                <a:gd name="T30" fmla="*/ 25 w 168"/>
                <a:gd name="T31" fmla="*/ 59 h 169"/>
                <a:gd name="T32" fmla="*/ 0 w 168"/>
                <a:gd name="T33" fmla="*/ 84 h 169"/>
                <a:gd name="T34" fmla="*/ 25 w 168"/>
                <a:gd name="T35" fmla="*/ 109 h 169"/>
                <a:gd name="T36" fmla="*/ 25 w 168"/>
                <a:gd name="T37" fmla="*/ 109 h 169"/>
                <a:gd name="T38" fmla="*/ 48 w 168"/>
                <a:gd name="T39" fmla="*/ 94 h 169"/>
                <a:gd name="T40" fmla="*/ 74 w 168"/>
                <a:gd name="T41" fmla="*/ 94 h 169"/>
                <a:gd name="T42" fmla="*/ 74 w 168"/>
                <a:gd name="T43" fmla="*/ 120 h 169"/>
                <a:gd name="T44" fmla="*/ 59 w 168"/>
                <a:gd name="T45" fmla="*/ 143 h 169"/>
                <a:gd name="T46" fmla="*/ 59 w 168"/>
                <a:gd name="T47" fmla="*/ 143 h 169"/>
                <a:gd name="T48" fmla="*/ 84 w 168"/>
                <a:gd name="T49" fmla="*/ 169 h 169"/>
                <a:gd name="T50" fmla="*/ 109 w 168"/>
                <a:gd name="T51" fmla="*/ 143 h 169"/>
                <a:gd name="T52" fmla="*/ 109 w 168"/>
                <a:gd name="T53" fmla="*/ 143 h 169"/>
                <a:gd name="T54" fmla="*/ 94 w 168"/>
                <a:gd name="T55" fmla="*/ 120 h 169"/>
                <a:gd name="T56" fmla="*/ 94 w 168"/>
                <a:gd name="T57" fmla="*/ 94 h 169"/>
                <a:gd name="T58" fmla="*/ 120 w 168"/>
                <a:gd name="T59" fmla="*/ 94 h 169"/>
                <a:gd name="T60" fmla="*/ 143 w 168"/>
                <a:gd name="T61" fmla="*/ 109 h 169"/>
                <a:gd name="T62" fmla="*/ 143 w 168"/>
                <a:gd name="T63" fmla="*/ 109 h 169"/>
                <a:gd name="T64" fmla="*/ 168 w 168"/>
                <a:gd name="T6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9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5"/>
                  </a:cubicBezTo>
                  <a:cubicBezTo>
                    <a:pt x="94" y="75"/>
                    <a:pt x="94" y="75"/>
                    <a:pt x="94" y="75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9"/>
                    <a:pt x="84" y="169"/>
                  </a:cubicBezTo>
                  <a:cubicBezTo>
                    <a:pt x="98" y="169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1"/>
            <p:cNvSpPr>
              <a:spLocks/>
            </p:cNvSpPr>
            <p:nvPr/>
          </p:nvSpPr>
          <p:spPr bwMode="auto">
            <a:xfrm>
              <a:off x="37115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6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6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2"/>
            <p:cNvSpPr>
              <a:spLocks/>
            </p:cNvSpPr>
            <p:nvPr/>
          </p:nvSpPr>
          <p:spPr bwMode="auto">
            <a:xfrm>
              <a:off x="3978275" y="2646363"/>
              <a:ext cx="136525" cy="134938"/>
            </a:xfrm>
            <a:custGeom>
              <a:avLst/>
              <a:gdLst>
                <a:gd name="T0" fmla="*/ 169 w 169"/>
                <a:gd name="T1" fmla="*/ 84 h 168"/>
                <a:gd name="T2" fmla="*/ 143 w 169"/>
                <a:gd name="T3" fmla="*/ 59 h 168"/>
                <a:gd name="T4" fmla="*/ 143 w 169"/>
                <a:gd name="T5" fmla="*/ 59 h 168"/>
                <a:gd name="T6" fmla="*/ 120 w 169"/>
                <a:gd name="T7" fmla="*/ 74 h 168"/>
                <a:gd name="T8" fmla="*/ 94 w 169"/>
                <a:gd name="T9" fmla="*/ 74 h 168"/>
                <a:gd name="T10" fmla="*/ 94 w 169"/>
                <a:gd name="T11" fmla="*/ 48 h 168"/>
                <a:gd name="T12" fmla="*/ 109 w 169"/>
                <a:gd name="T13" fmla="*/ 25 h 168"/>
                <a:gd name="T14" fmla="*/ 109 w 169"/>
                <a:gd name="T15" fmla="*/ 25 h 168"/>
                <a:gd name="T16" fmla="*/ 84 w 169"/>
                <a:gd name="T17" fmla="*/ 0 h 168"/>
                <a:gd name="T18" fmla="*/ 59 w 169"/>
                <a:gd name="T19" fmla="*/ 25 h 168"/>
                <a:gd name="T20" fmla="*/ 59 w 169"/>
                <a:gd name="T21" fmla="*/ 25 h 168"/>
                <a:gd name="T22" fmla="*/ 75 w 169"/>
                <a:gd name="T23" fmla="*/ 48 h 168"/>
                <a:gd name="T24" fmla="*/ 75 w 169"/>
                <a:gd name="T25" fmla="*/ 74 h 168"/>
                <a:gd name="T26" fmla="*/ 48 w 169"/>
                <a:gd name="T27" fmla="*/ 74 h 168"/>
                <a:gd name="T28" fmla="*/ 25 w 169"/>
                <a:gd name="T29" fmla="*/ 59 h 168"/>
                <a:gd name="T30" fmla="*/ 25 w 169"/>
                <a:gd name="T31" fmla="*/ 59 h 168"/>
                <a:gd name="T32" fmla="*/ 0 w 169"/>
                <a:gd name="T33" fmla="*/ 84 h 168"/>
                <a:gd name="T34" fmla="*/ 25 w 169"/>
                <a:gd name="T35" fmla="*/ 109 h 168"/>
                <a:gd name="T36" fmla="*/ 25 w 169"/>
                <a:gd name="T37" fmla="*/ 109 h 168"/>
                <a:gd name="T38" fmla="*/ 48 w 169"/>
                <a:gd name="T39" fmla="*/ 94 h 168"/>
                <a:gd name="T40" fmla="*/ 75 w 169"/>
                <a:gd name="T41" fmla="*/ 94 h 168"/>
                <a:gd name="T42" fmla="*/ 75 w 169"/>
                <a:gd name="T43" fmla="*/ 120 h 168"/>
                <a:gd name="T44" fmla="*/ 59 w 169"/>
                <a:gd name="T45" fmla="*/ 143 h 168"/>
                <a:gd name="T46" fmla="*/ 59 w 169"/>
                <a:gd name="T47" fmla="*/ 143 h 168"/>
                <a:gd name="T48" fmla="*/ 84 w 169"/>
                <a:gd name="T49" fmla="*/ 168 h 168"/>
                <a:gd name="T50" fmla="*/ 109 w 169"/>
                <a:gd name="T51" fmla="*/ 143 h 168"/>
                <a:gd name="T52" fmla="*/ 109 w 169"/>
                <a:gd name="T53" fmla="*/ 143 h 168"/>
                <a:gd name="T54" fmla="*/ 94 w 169"/>
                <a:gd name="T55" fmla="*/ 120 h 168"/>
                <a:gd name="T56" fmla="*/ 94 w 169"/>
                <a:gd name="T57" fmla="*/ 94 h 168"/>
                <a:gd name="T58" fmla="*/ 120 w 169"/>
                <a:gd name="T59" fmla="*/ 94 h 168"/>
                <a:gd name="T60" fmla="*/ 143 w 169"/>
                <a:gd name="T61" fmla="*/ 109 h 168"/>
                <a:gd name="T62" fmla="*/ 143 w 169"/>
                <a:gd name="T63" fmla="*/ 109 h 168"/>
                <a:gd name="T64" fmla="*/ 169 w 169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68">
                  <a:moveTo>
                    <a:pt x="169" y="84"/>
                  </a:moveTo>
                  <a:cubicBezTo>
                    <a:pt x="169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5" y="48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5" y="94"/>
                    <a:pt x="75" y="94"/>
                    <a:pt x="75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9" y="98"/>
                    <a:pt x="1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3"/>
            <p:cNvSpPr>
              <a:spLocks/>
            </p:cNvSpPr>
            <p:nvPr/>
          </p:nvSpPr>
          <p:spPr bwMode="auto">
            <a:xfrm>
              <a:off x="4244975" y="2646363"/>
              <a:ext cx="136525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4"/>
            <p:cNvSpPr>
              <a:spLocks/>
            </p:cNvSpPr>
            <p:nvPr/>
          </p:nvSpPr>
          <p:spPr bwMode="auto">
            <a:xfrm>
              <a:off x="4513263" y="2646363"/>
              <a:ext cx="134938" cy="134938"/>
            </a:xfrm>
            <a:custGeom>
              <a:avLst/>
              <a:gdLst>
                <a:gd name="T0" fmla="*/ 168 w 168"/>
                <a:gd name="T1" fmla="*/ 84 h 168"/>
                <a:gd name="T2" fmla="*/ 143 w 168"/>
                <a:gd name="T3" fmla="*/ 59 h 168"/>
                <a:gd name="T4" fmla="*/ 143 w 168"/>
                <a:gd name="T5" fmla="*/ 59 h 168"/>
                <a:gd name="T6" fmla="*/ 120 w 168"/>
                <a:gd name="T7" fmla="*/ 74 h 168"/>
                <a:gd name="T8" fmla="*/ 94 w 168"/>
                <a:gd name="T9" fmla="*/ 74 h 168"/>
                <a:gd name="T10" fmla="*/ 94 w 168"/>
                <a:gd name="T11" fmla="*/ 48 h 168"/>
                <a:gd name="T12" fmla="*/ 109 w 168"/>
                <a:gd name="T13" fmla="*/ 25 h 168"/>
                <a:gd name="T14" fmla="*/ 109 w 168"/>
                <a:gd name="T15" fmla="*/ 25 h 168"/>
                <a:gd name="T16" fmla="*/ 84 w 168"/>
                <a:gd name="T17" fmla="*/ 0 h 168"/>
                <a:gd name="T18" fmla="*/ 59 w 168"/>
                <a:gd name="T19" fmla="*/ 25 h 168"/>
                <a:gd name="T20" fmla="*/ 59 w 168"/>
                <a:gd name="T21" fmla="*/ 25 h 168"/>
                <a:gd name="T22" fmla="*/ 74 w 168"/>
                <a:gd name="T23" fmla="*/ 48 h 168"/>
                <a:gd name="T24" fmla="*/ 74 w 168"/>
                <a:gd name="T25" fmla="*/ 74 h 168"/>
                <a:gd name="T26" fmla="*/ 48 w 168"/>
                <a:gd name="T27" fmla="*/ 74 h 168"/>
                <a:gd name="T28" fmla="*/ 25 w 168"/>
                <a:gd name="T29" fmla="*/ 59 h 168"/>
                <a:gd name="T30" fmla="*/ 25 w 168"/>
                <a:gd name="T31" fmla="*/ 59 h 168"/>
                <a:gd name="T32" fmla="*/ 0 w 168"/>
                <a:gd name="T33" fmla="*/ 84 h 168"/>
                <a:gd name="T34" fmla="*/ 25 w 168"/>
                <a:gd name="T35" fmla="*/ 109 h 168"/>
                <a:gd name="T36" fmla="*/ 25 w 168"/>
                <a:gd name="T37" fmla="*/ 109 h 168"/>
                <a:gd name="T38" fmla="*/ 48 w 168"/>
                <a:gd name="T39" fmla="*/ 94 h 168"/>
                <a:gd name="T40" fmla="*/ 74 w 168"/>
                <a:gd name="T41" fmla="*/ 94 h 168"/>
                <a:gd name="T42" fmla="*/ 74 w 168"/>
                <a:gd name="T43" fmla="*/ 120 h 168"/>
                <a:gd name="T44" fmla="*/ 59 w 168"/>
                <a:gd name="T45" fmla="*/ 143 h 168"/>
                <a:gd name="T46" fmla="*/ 59 w 168"/>
                <a:gd name="T47" fmla="*/ 143 h 168"/>
                <a:gd name="T48" fmla="*/ 84 w 168"/>
                <a:gd name="T49" fmla="*/ 168 h 168"/>
                <a:gd name="T50" fmla="*/ 109 w 168"/>
                <a:gd name="T51" fmla="*/ 143 h 168"/>
                <a:gd name="T52" fmla="*/ 109 w 168"/>
                <a:gd name="T53" fmla="*/ 143 h 168"/>
                <a:gd name="T54" fmla="*/ 94 w 168"/>
                <a:gd name="T55" fmla="*/ 120 h 168"/>
                <a:gd name="T56" fmla="*/ 94 w 168"/>
                <a:gd name="T57" fmla="*/ 94 h 168"/>
                <a:gd name="T58" fmla="*/ 120 w 168"/>
                <a:gd name="T59" fmla="*/ 94 h 168"/>
                <a:gd name="T60" fmla="*/ 143 w 168"/>
                <a:gd name="T61" fmla="*/ 109 h 168"/>
                <a:gd name="T62" fmla="*/ 143 w 168"/>
                <a:gd name="T63" fmla="*/ 109 h 168"/>
                <a:gd name="T64" fmla="*/ 168 w 168"/>
                <a:gd name="T65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68">
                  <a:moveTo>
                    <a:pt x="168" y="84"/>
                  </a:moveTo>
                  <a:cubicBezTo>
                    <a:pt x="168" y="70"/>
                    <a:pt x="157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33" y="59"/>
                    <a:pt x="124" y="65"/>
                    <a:pt x="120" y="74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103" y="44"/>
                    <a:pt x="109" y="3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11"/>
                    <a:pt x="98" y="0"/>
                    <a:pt x="84" y="0"/>
                  </a:cubicBezTo>
                  <a:cubicBezTo>
                    <a:pt x="70" y="0"/>
                    <a:pt x="59" y="11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35"/>
                    <a:pt x="65" y="44"/>
                    <a:pt x="74" y="48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4" y="65"/>
                    <a:pt x="3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1" y="59"/>
                    <a:pt x="0" y="70"/>
                    <a:pt x="0" y="84"/>
                  </a:cubicBezTo>
                  <a:cubicBezTo>
                    <a:pt x="0" y="98"/>
                    <a:pt x="11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5" y="109"/>
                    <a:pt x="44" y="103"/>
                    <a:pt x="48" y="94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65" y="124"/>
                    <a:pt x="59" y="133"/>
                    <a:pt x="59" y="143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59" y="157"/>
                    <a:pt x="70" y="168"/>
                    <a:pt x="84" y="168"/>
                  </a:cubicBezTo>
                  <a:cubicBezTo>
                    <a:pt x="98" y="168"/>
                    <a:pt x="109" y="157"/>
                    <a:pt x="109" y="14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09" y="133"/>
                    <a:pt x="103" y="124"/>
                    <a:pt x="94" y="12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4" y="103"/>
                    <a:pt x="133" y="109"/>
                    <a:pt x="143" y="109"/>
                  </a:cubicBezTo>
                  <a:cubicBezTo>
                    <a:pt x="143" y="109"/>
                    <a:pt x="143" y="109"/>
                    <a:pt x="143" y="109"/>
                  </a:cubicBezTo>
                  <a:cubicBezTo>
                    <a:pt x="157" y="109"/>
                    <a:pt x="168" y="98"/>
                    <a:pt x="16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315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Large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</a:t>
            </a:r>
            <a:br>
              <a:rPr lang="en-US" dirty="0"/>
            </a:br>
            <a:r>
              <a:rPr lang="en-US" dirty="0"/>
              <a:t>(Calibri 28pt): click to add text</a:t>
            </a:r>
          </a:p>
          <a:p>
            <a:pPr lvl="1"/>
            <a:r>
              <a:rPr lang="en-US" dirty="0"/>
              <a:t>Subtitle 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5296" y="1752600"/>
            <a:ext cx="8236031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Chart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Picture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57200" y="1752600"/>
            <a:ext cx="112776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column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184000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Narrow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5052" y="1752600"/>
            <a:ext cx="609212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Wide bulleted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24000" y="1752600"/>
            <a:ext cx="8890000" cy="4629150"/>
          </a:xfrm>
          <a:prstGeom prst="rect">
            <a:avLst/>
          </a:prstGeom>
        </p:spPr>
        <p:txBody>
          <a:bodyPr>
            <a:noAutofit/>
          </a:bodyPr>
          <a:lstStyle>
            <a:lvl1pPr marL="288000" indent="-288000">
              <a:buFont typeface="Arial" panose="020B0604020202020204" pitchFamily="34" charset="0"/>
              <a:buChar char="•"/>
              <a:defRPr>
                <a:solidFill>
                  <a:schemeClr val="accent2"/>
                </a:solidFill>
              </a:defRPr>
            </a:lvl1pPr>
            <a:lvl2pPr>
              <a:defRPr baseline="0">
                <a:solidFill>
                  <a:schemeClr val="accent2"/>
                </a:solidFill>
              </a:defRPr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4"/>
            <a:r>
              <a:rPr lang="en-US" dirty="0"/>
              <a:t>Bulleted source (Calibri 16pt)</a:t>
            </a:r>
          </a:p>
        </p:txBody>
      </p:sp>
    </p:spTree>
    <p:extLst>
      <p:ext uri="{BB962C8B-B14F-4D97-AF65-F5344CB8AC3E}">
        <p14:creationId xmlns:p14="http://schemas.microsoft.com/office/powerpoint/2010/main" val="55873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Two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799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7" y="1752600"/>
            <a:ext cx="1271019" cy="1271019"/>
          </a:xfrm>
          <a:prstGeom prst="rect">
            <a:avLst/>
          </a:prstGeom>
        </p:spPr>
      </p:pic>
      <p:sp>
        <p:nvSpPr>
          <p:cNvPr id="1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3378200"/>
            <a:ext cx="5638096" cy="3003550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3378199"/>
            <a:ext cx="5638096" cy="3003551"/>
          </a:xfrm>
        </p:spPr>
        <p:txBody>
          <a:bodyPr rIns="457200"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1"/>
            <a:r>
              <a:rPr lang="en-US" dirty="0"/>
              <a:t>Subtitle (Calibri 28pt): click to add text</a:t>
            </a:r>
          </a:p>
          <a:p>
            <a:pPr lvl="0"/>
            <a:r>
              <a:rPr lang="en-US" dirty="0"/>
              <a:t>Bulleted 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Three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95894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1" y="1752600"/>
            <a:ext cx="1271019" cy="12710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077" y="1752600"/>
            <a:ext cx="1271019" cy="12710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97" y="1752600"/>
            <a:ext cx="1271019" cy="1271019"/>
          </a:xfrm>
          <a:prstGeom prst="rect">
            <a:avLst/>
          </a:prstGeom>
        </p:spPr>
      </p:pic>
      <p:sp>
        <p:nvSpPr>
          <p:cNvPr id="17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217482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4406688" y="3378708"/>
            <a:ext cx="3380212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Four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075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490" y="1752600"/>
            <a:ext cx="1271019" cy="12710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840" y="1752600"/>
            <a:ext cx="1271019" cy="1271019"/>
          </a:xfrm>
          <a:prstGeom prst="rect">
            <a:avLst/>
          </a:prstGeom>
        </p:spPr>
      </p:pic>
      <p:sp>
        <p:nvSpPr>
          <p:cNvPr id="28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2000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45155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02801" y="3378708"/>
            <a:ext cx="2340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(Calibri 28pt)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square"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Five icons and text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0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90" y="1752600"/>
            <a:ext cx="1271019" cy="1271019"/>
          </a:xfrm>
          <a:prstGeom prst="rect">
            <a:avLst/>
          </a:prstGeom>
        </p:spPr>
      </p:pic>
      <p:sp>
        <p:nvSpPr>
          <p:cNvPr id="20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4200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90" y="1752600"/>
            <a:ext cx="1271019" cy="1271019"/>
          </a:xfrm>
          <a:prstGeom prst="rect">
            <a:avLst/>
          </a:prstGeom>
        </p:spPr>
      </p:pic>
      <p:sp>
        <p:nvSpPr>
          <p:cNvPr id="2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9720350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8840" y="1752600"/>
            <a:ext cx="1271019" cy="1271019"/>
          </a:xfrm>
          <a:prstGeom prst="rect">
            <a:avLst/>
          </a:prstGeom>
        </p:spPr>
      </p:pic>
      <p:sp>
        <p:nvSpPr>
          <p:cNvPr id="24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7431174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664" y="1752600"/>
            <a:ext cx="1271019" cy="1271019"/>
          </a:xfrm>
          <a:prstGeom prst="rect">
            <a:avLst/>
          </a:prstGeom>
        </p:spPr>
      </p:pic>
      <p:sp>
        <p:nvSpPr>
          <p:cNvPr id="26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2852911" y="3378708"/>
            <a:ext cx="1908000" cy="30030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>
                <a:solidFill>
                  <a:schemeClr val="accent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baseline="0">
                <a:solidFill>
                  <a:schemeClr val="accent2"/>
                </a:solidFill>
              </a:defRPr>
            </a:lvl2pPr>
            <a:lvl3pPr marL="0" indent="0" algn="ctr">
              <a:buNone/>
              <a:defRPr/>
            </a:lvl3pPr>
            <a:lvl4pPr marL="0" indent="0" algn="ctr">
              <a:buFont typeface="Arial" panose="020B0604020202020204" pitchFamily="34" charset="0"/>
              <a:buNone/>
              <a:defRPr/>
            </a:lvl4pPr>
            <a:lvl5pPr marL="0" indent="0" algn="ctr">
              <a:buNone/>
              <a:defRPr baseline="0"/>
            </a:lvl5pPr>
            <a:lvl6pPr marL="0" indent="0" algn="ctr">
              <a:buFont typeface="Arial" panose="020B0604020202020204" pitchFamily="34" charset="0"/>
              <a:buNone/>
              <a:defRPr/>
            </a:lvl6pPr>
          </a:lstStyle>
          <a:p>
            <a:pPr lvl="1"/>
            <a:r>
              <a:rPr lang="en-US" dirty="0"/>
              <a:t>Subtitle (Calibri 28pt)</a:t>
            </a:r>
          </a:p>
          <a:p>
            <a:pPr lvl="3"/>
            <a:r>
              <a:rPr lang="en-US" dirty="0"/>
              <a:t>Body text </a:t>
            </a:r>
            <a:br>
              <a:rPr lang="en-US" dirty="0"/>
            </a:br>
            <a:r>
              <a:rPr lang="en-US" dirty="0"/>
              <a:t>(Calibri 20pt)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01" y="1752600"/>
            <a:ext cx="1271019" cy="1271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8382794" y="1371600"/>
            <a:ext cx="3809603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 userDrawn="1"/>
        </p:nvSpPr>
        <p:spPr>
          <a:xfrm>
            <a:off x="8382661" y="5487988"/>
            <a:ext cx="3810927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 userDrawn="1"/>
        </p:nvSpPr>
        <p:spPr>
          <a:xfrm>
            <a:off x="7623175" y="1371600"/>
            <a:ext cx="759619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5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8382794" y="1371600"/>
            <a:ext cx="38088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598" name="Group 597"/>
          <p:cNvGrpSpPr>
            <a:grpSpLocks noChangeAspect="1"/>
          </p:cNvGrpSpPr>
          <p:nvPr userDrawn="1"/>
        </p:nvGrpSpPr>
        <p:grpSpPr>
          <a:xfrm>
            <a:off x="8473922" y="5587197"/>
            <a:ext cx="3616629" cy="1205543"/>
            <a:chOff x="5970588" y="1308100"/>
            <a:chExt cx="1671638" cy="557213"/>
          </a:xfrm>
          <a:solidFill>
            <a:srgbClr val="FFFFFF">
              <a:alpha val="25098"/>
            </a:srgbClr>
          </a:solidFill>
        </p:grpSpPr>
        <p:sp>
          <p:nvSpPr>
            <p:cNvPr id="600" name="Freeform 125"/>
            <p:cNvSpPr>
              <a:spLocks/>
            </p:cNvSpPr>
            <p:nvPr/>
          </p:nvSpPr>
          <p:spPr bwMode="auto">
            <a:xfrm>
              <a:off x="5970588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1" name="Freeform 126"/>
            <p:cNvSpPr>
              <a:spLocks/>
            </p:cNvSpPr>
            <p:nvPr/>
          </p:nvSpPr>
          <p:spPr bwMode="auto">
            <a:xfrm>
              <a:off x="60928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2" name="Freeform 127"/>
            <p:cNvSpPr>
              <a:spLocks/>
            </p:cNvSpPr>
            <p:nvPr/>
          </p:nvSpPr>
          <p:spPr bwMode="auto">
            <a:xfrm>
              <a:off x="62166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3" name="Freeform 128"/>
            <p:cNvSpPr>
              <a:spLocks/>
            </p:cNvSpPr>
            <p:nvPr/>
          </p:nvSpPr>
          <p:spPr bwMode="auto">
            <a:xfrm>
              <a:off x="6340475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4" name="Freeform 129"/>
            <p:cNvSpPr>
              <a:spLocks/>
            </p:cNvSpPr>
            <p:nvPr/>
          </p:nvSpPr>
          <p:spPr bwMode="auto">
            <a:xfrm>
              <a:off x="64643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5" name="Freeform 130"/>
            <p:cNvSpPr>
              <a:spLocks/>
            </p:cNvSpPr>
            <p:nvPr/>
          </p:nvSpPr>
          <p:spPr bwMode="auto">
            <a:xfrm>
              <a:off x="658812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6" name="Freeform 131"/>
            <p:cNvSpPr>
              <a:spLocks/>
            </p:cNvSpPr>
            <p:nvPr/>
          </p:nvSpPr>
          <p:spPr bwMode="auto">
            <a:xfrm>
              <a:off x="6711950" y="130810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7" name="Freeform 132"/>
            <p:cNvSpPr>
              <a:spLocks/>
            </p:cNvSpPr>
            <p:nvPr/>
          </p:nvSpPr>
          <p:spPr bwMode="auto">
            <a:xfrm>
              <a:off x="6835775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8" name="Freeform 133"/>
            <p:cNvSpPr>
              <a:spLocks/>
            </p:cNvSpPr>
            <p:nvPr/>
          </p:nvSpPr>
          <p:spPr bwMode="auto">
            <a:xfrm>
              <a:off x="695960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9" name="Freeform 134"/>
            <p:cNvSpPr>
              <a:spLocks/>
            </p:cNvSpPr>
            <p:nvPr/>
          </p:nvSpPr>
          <p:spPr bwMode="auto">
            <a:xfrm>
              <a:off x="708342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0" name="Freeform 135"/>
            <p:cNvSpPr>
              <a:spLocks/>
            </p:cNvSpPr>
            <p:nvPr/>
          </p:nvSpPr>
          <p:spPr bwMode="auto">
            <a:xfrm>
              <a:off x="7207250" y="130810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1" name="Freeform 136"/>
            <p:cNvSpPr>
              <a:spLocks/>
            </p:cNvSpPr>
            <p:nvPr/>
          </p:nvSpPr>
          <p:spPr bwMode="auto">
            <a:xfrm>
              <a:off x="7331075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2" name="Freeform 137"/>
            <p:cNvSpPr>
              <a:spLocks/>
            </p:cNvSpPr>
            <p:nvPr/>
          </p:nvSpPr>
          <p:spPr bwMode="auto">
            <a:xfrm>
              <a:off x="7454900" y="130810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3" name="Freeform 138"/>
            <p:cNvSpPr>
              <a:spLocks/>
            </p:cNvSpPr>
            <p:nvPr/>
          </p:nvSpPr>
          <p:spPr bwMode="auto">
            <a:xfrm>
              <a:off x="7577138" y="130810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4" name="Freeform 139"/>
            <p:cNvSpPr>
              <a:spLocks/>
            </p:cNvSpPr>
            <p:nvPr/>
          </p:nvSpPr>
          <p:spPr bwMode="auto">
            <a:xfrm>
              <a:off x="5970588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5" name="Freeform 140"/>
            <p:cNvSpPr>
              <a:spLocks/>
            </p:cNvSpPr>
            <p:nvPr/>
          </p:nvSpPr>
          <p:spPr bwMode="auto">
            <a:xfrm>
              <a:off x="60928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6" name="Freeform 141"/>
            <p:cNvSpPr>
              <a:spLocks/>
            </p:cNvSpPr>
            <p:nvPr/>
          </p:nvSpPr>
          <p:spPr bwMode="auto">
            <a:xfrm>
              <a:off x="62166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7" name="Freeform 142"/>
            <p:cNvSpPr>
              <a:spLocks/>
            </p:cNvSpPr>
            <p:nvPr/>
          </p:nvSpPr>
          <p:spPr bwMode="auto">
            <a:xfrm>
              <a:off x="6340475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8" name="Freeform 143"/>
            <p:cNvSpPr>
              <a:spLocks/>
            </p:cNvSpPr>
            <p:nvPr/>
          </p:nvSpPr>
          <p:spPr bwMode="auto">
            <a:xfrm>
              <a:off x="64643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9" name="Freeform 144"/>
            <p:cNvSpPr>
              <a:spLocks/>
            </p:cNvSpPr>
            <p:nvPr/>
          </p:nvSpPr>
          <p:spPr bwMode="auto">
            <a:xfrm>
              <a:off x="658812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0" name="Freeform 145"/>
            <p:cNvSpPr>
              <a:spLocks/>
            </p:cNvSpPr>
            <p:nvPr/>
          </p:nvSpPr>
          <p:spPr bwMode="auto">
            <a:xfrm>
              <a:off x="6711950" y="1431925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1" name="Freeform 146"/>
            <p:cNvSpPr>
              <a:spLocks/>
            </p:cNvSpPr>
            <p:nvPr/>
          </p:nvSpPr>
          <p:spPr bwMode="auto">
            <a:xfrm>
              <a:off x="6835775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2" name="Freeform 147"/>
            <p:cNvSpPr>
              <a:spLocks/>
            </p:cNvSpPr>
            <p:nvPr/>
          </p:nvSpPr>
          <p:spPr bwMode="auto">
            <a:xfrm>
              <a:off x="695960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3" name="Freeform 148"/>
            <p:cNvSpPr>
              <a:spLocks/>
            </p:cNvSpPr>
            <p:nvPr/>
          </p:nvSpPr>
          <p:spPr bwMode="auto">
            <a:xfrm>
              <a:off x="708342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4" name="Freeform 149"/>
            <p:cNvSpPr>
              <a:spLocks/>
            </p:cNvSpPr>
            <p:nvPr/>
          </p:nvSpPr>
          <p:spPr bwMode="auto">
            <a:xfrm>
              <a:off x="7207250" y="1431925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0 h 78"/>
                <a:gd name="T36" fmla="*/ 11 w 78"/>
                <a:gd name="T37" fmla="*/ 50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6" y="50"/>
                    <a:pt x="20" y="47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1"/>
                    <a:pt x="47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7"/>
                    <a:pt x="61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5" name="Freeform 150"/>
            <p:cNvSpPr>
              <a:spLocks/>
            </p:cNvSpPr>
            <p:nvPr/>
          </p:nvSpPr>
          <p:spPr bwMode="auto">
            <a:xfrm>
              <a:off x="7331075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5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0 h 78"/>
                <a:gd name="T62" fmla="*/ 66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6" y="50"/>
                    <a:pt x="21" y="47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0" y="57"/>
                    <a:pt x="27" y="61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3" y="5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7"/>
                    <a:pt x="62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6" name="Freeform 151"/>
            <p:cNvSpPr>
              <a:spLocks/>
            </p:cNvSpPr>
            <p:nvPr/>
          </p:nvSpPr>
          <p:spPr bwMode="auto">
            <a:xfrm>
              <a:off x="7454900" y="1431925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0 h 78"/>
                <a:gd name="T36" fmla="*/ 12 w 78"/>
                <a:gd name="T37" fmla="*/ 50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5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5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0 h 78"/>
                <a:gd name="T62" fmla="*/ 67 w 78"/>
                <a:gd name="T63" fmla="*/ 50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2"/>
                    <a:pt x="0" y="39"/>
                  </a:cubicBezTo>
                  <a:cubicBezTo>
                    <a:pt x="0" y="45"/>
                    <a:pt x="5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7" name="Freeform 152"/>
            <p:cNvSpPr>
              <a:spLocks/>
            </p:cNvSpPr>
            <p:nvPr/>
          </p:nvSpPr>
          <p:spPr bwMode="auto">
            <a:xfrm>
              <a:off x="7577138" y="1431925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0 h 78"/>
                <a:gd name="T36" fmla="*/ 12 w 79"/>
                <a:gd name="T37" fmla="*/ 50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5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5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0 h 78"/>
                <a:gd name="T62" fmla="*/ 67 w 79"/>
                <a:gd name="T63" fmla="*/ 50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2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9"/>
                  </a:cubicBezTo>
                  <a:cubicBezTo>
                    <a:pt x="0" y="45"/>
                    <a:pt x="6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7" y="50"/>
                    <a:pt x="21" y="47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7"/>
                    <a:pt x="28" y="61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1"/>
                    <a:pt x="48" y="57"/>
                    <a:pt x="44" y="55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7"/>
                    <a:pt x="62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3" y="50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8" name="Freeform 153"/>
            <p:cNvSpPr>
              <a:spLocks/>
            </p:cNvSpPr>
            <p:nvPr/>
          </p:nvSpPr>
          <p:spPr bwMode="auto">
            <a:xfrm>
              <a:off x="5970588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9" name="Freeform 154"/>
            <p:cNvSpPr>
              <a:spLocks/>
            </p:cNvSpPr>
            <p:nvPr/>
          </p:nvSpPr>
          <p:spPr bwMode="auto">
            <a:xfrm>
              <a:off x="60928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0" name="Freeform 155"/>
            <p:cNvSpPr>
              <a:spLocks/>
            </p:cNvSpPr>
            <p:nvPr/>
          </p:nvSpPr>
          <p:spPr bwMode="auto">
            <a:xfrm>
              <a:off x="62166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1" name="Freeform 156"/>
            <p:cNvSpPr>
              <a:spLocks/>
            </p:cNvSpPr>
            <p:nvPr/>
          </p:nvSpPr>
          <p:spPr bwMode="auto">
            <a:xfrm>
              <a:off x="6340475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2" name="Freeform 157"/>
            <p:cNvSpPr>
              <a:spLocks/>
            </p:cNvSpPr>
            <p:nvPr/>
          </p:nvSpPr>
          <p:spPr bwMode="auto">
            <a:xfrm>
              <a:off x="64643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3" name="Freeform 158"/>
            <p:cNvSpPr>
              <a:spLocks/>
            </p:cNvSpPr>
            <p:nvPr/>
          </p:nvSpPr>
          <p:spPr bwMode="auto">
            <a:xfrm>
              <a:off x="658812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4" name="Freeform 159"/>
            <p:cNvSpPr>
              <a:spLocks/>
            </p:cNvSpPr>
            <p:nvPr/>
          </p:nvSpPr>
          <p:spPr bwMode="auto">
            <a:xfrm>
              <a:off x="6711950" y="1555750"/>
              <a:ext cx="63500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39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39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5" name="Freeform 160"/>
            <p:cNvSpPr>
              <a:spLocks/>
            </p:cNvSpPr>
            <p:nvPr/>
          </p:nvSpPr>
          <p:spPr bwMode="auto">
            <a:xfrm>
              <a:off x="6835775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6" name="Freeform 161"/>
            <p:cNvSpPr>
              <a:spLocks/>
            </p:cNvSpPr>
            <p:nvPr/>
          </p:nvSpPr>
          <p:spPr bwMode="auto">
            <a:xfrm>
              <a:off x="695960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7" name="Freeform 162"/>
            <p:cNvSpPr>
              <a:spLocks/>
            </p:cNvSpPr>
            <p:nvPr/>
          </p:nvSpPr>
          <p:spPr bwMode="auto">
            <a:xfrm>
              <a:off x="708342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8" name="Freeform 163"/>
            <p:cNvSpPr>
              <a:spLocks/>
            </p:cNvSpPr>
            <p:nvPr/>
          </p:nvSpPr>
          <p:spPr bwMode="auto">
            <a:xfrm>
              <a:off x="7207250" y="1555750"/>
              <a:ext cx="63500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5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0 w 78"/>
                <a:gd name="T13" fmla="*/ 11 h 78"/>
                <a:gd name="T14" fmla="*/ 50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4 w 78"/>
                <a:gd name="T23" fmla="*/ 22 h 78"/>
                <a:gd name="T24" fmla="*/ 34 w 78"/>
                <a:gd name="T25" fmla="*/ 34 h 78"/>
                <a:gd name="T26" fmla="*/ 22 w 78"/>
                <a:gd name="T27" fmla="*/ 34 h 78"/>
                <a:gd name="T28" fmla="*/ 11 w 78"/>
                <a:gd name="T29" fmla="*/ 27 h 78"/>
                <a:gd name="T30" fmla="*/ 11 w 78"/>
                <a:gd name="T31" fmla="*/ 27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3 h 78"/>
                <a:gd name="T40" fmla="*/ 34 w 78"/>
                <a:gd name="T41" fmla="*/ 43 h 78"/>
                <a:gd name="T42" fmla="*/ 34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0 w 78"/>
                <a:gd name="T51" fmla="*/ 66 h 78"/>
                <a:gd name="T52" fmla="*/ 50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5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1" y="27"/>
                    <a:pt x="57" y="30"/>
                    <a:pt x="55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7" y="20"/>
                    <a:pt x="50" y="16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4" y="2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0"/>
                    <a:pt x="16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2"/>
                    <a:pt x="47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9" name="Freeform 164"/>
            <p:cNvSpPr>
              <a:spLocks/>
            </p:cNvSpPr>
            <p:nvPr/>
          </p:nvSpPr>
          <p:spPr bwMode="auto">
            <a:xfrm>
              <a:off x="7331075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7 h 78"/>
                <a:gd name="T4" fmla="*/ 66 w 78"/>
                <a:gd name="T5" fmla="*/ 27 h 78"/>
                <a:gd name="T6" fmla="*/ 56 w 78"/>
                <a:gd name="T7" fmla="*/ 34 h 78"/>
                <a:gd name="T8" fmla="*/ 43 w 78"/>
                <a:gd name="T9" fmla="*/ 34 h 78"/>
                <a:gd name="T10" fmla="*/ 43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7 w 78"/>
                <a:gd name="T19" fmla="*/ 11 h 78"/>
                <a:gd name="T20" fmla="*/ 27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2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7 w 78"/>
                <a:gd name="T45" fmla="*/ 66 h 78"/>
                <a:gd name="T46" fmla="*/ 27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3 w 78"/>
                <a:gd name="T55" fmla="*/ 56 h 78"/>
                <a:gd name="T56" fmla="*/ 43 w 78"/>
                <a:gd name="T57" fmla="*/ 43 h 78"/>
                <a:gd name="T58" fmla="*/ 56 w 78"/>
                <a:gd name="T59" fmla="*/ 43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2" y="27"/>
                    <a:pt x="57" y="30"/>
                    <a:pt x="56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6"/>
                    <a:pt x="30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0"/>
                    <a:pt x="16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7"/>
                    <a:pt x="27" y="62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3" y="56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0" name="Freeform 165"/>
            <p:cNvSpPr>
              <a:spLocks/>
            </p:cNvSpPr>
            <p:nvPr/>
          </p:nvSpPr>
          <p:spPr bwMode="auto">
            <a:xfrm>
              <a:off x="7454900" y="1555750"/>
              <a:ext cx="61913" cy="61913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7 h 78"/>
                <a:gd name="T4" fmla="*/ 67 w 78"/>
                <a:gd name="T5" fmla="*/ 27 h 78"/>
                <a:gd name="T6" fmla="*/ 56 w 78"/>
                <a:gd name="T7" fmla="*/ 34 h 78"/>
                <a:gd name="T8" fmla="*/ 44 w 78"/>
                <a:gd name="T9" fmla="*/ 34 h 78"/>
                <a:gd name="T10" fmla="*/ 44 w 78"/>
                <a:gd name="T11" fmla="*/ 22 h 78"/>
                <a:gd name="T12" fmla="*/ 51 w 78"/>
                <a:gd name="T13" fmla="*/ 11 h 78"/>
                <a:gd name="T14" fmla="*/ 51 w 78"/>
                <a:gd name="T15" fmla="*/ 11 h 78"/>
                <a:gd name="T16" fmla="*/ 39 w 78"/>
                <a:gd name="T17" fmla="*/ 0 h 78"/>
                <a:gd name="T18" fmla="*/ 28 w 78"/>
                <a:gd name="T19" fmla="*/ 11 h 78"/>
                <a:gd name="T20" fmla="*/ 28 w 78"/>
                <a:gd name="T21" fmla="*/ 11 h 78"/>
                <a:gd name="T22" fmla="*/ 35 w 78"/>
                <a:gd name="T23" fmla="*/ 22 h 78"/>
                <a:gd name="T24" fmla="*/ 35 w 78"/>
                <a:gd name="T25" fmla="*/ 34 h 78"/>
                <a:gd name="T26" fmla="*/ 23 w 78"/>
                <a:gd name="T27" fmla="*/ 34 h 78"/>
                <a:gd name="T28" fmla="*/ 12 w 78"/>
                <a:gd name="T29" fmla="*/ 27 h 78"/>
                <a:gd name="T30" fmla="*/ 12 w 78"/>
                <a:gd name="T31" fmla="*/ 27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3 h 78"/>
                <a:gd name="T40" fmla="*/ 35 w 78"/>
                <a:gd name="T41" fmla="*/ 43 h 78"/>
                <a:gd name="T42" fmla="*/ 35 w 78"/>
                <a:gd name="T43" fmla="*/ 56 h 78"/>
                <a:gd name="T44" fmla="*/ 28 w 78"/>
                <a:gd name="T45" fmla="*/ 66 h 78"/>
                <a:gd name="T46" fmla="*/ 28 w 78"/>
                <a:gd name="T47" fmla="*/ 66 h 78"/>
                <a:gd name="T48" fmla="*/ 39 w 78"/>
                <a:gd name="T49" fmla="*/ 78 h 78"/>
                <a:gd name="T50" fmla="*/ 51 w 78"/>
                <a:gd name="T51" fmla="*/ 66 h 78"/>
                <a:gd name="T52" fmla="*/ 51 w 78"/>
                <a:gd name="T53" fmla="*/ 66 h 78"/>
                <a:gd name="T54" fmla="*/ 44 w 78"/>
                <a:gd name="T55" fmla="*/ 56 h 78"/>
                <a:gd name="T56" fmla="*/ 44 w 78"/>
                <a:gd name="T57" fmla="*/ 43 h 78"/>
                <a:gd name="T58" fmla="*/ 56 w 78"/>
                <a:gd name="T59" fmla="*/ 43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5" y="27"/>
                    <a:pt x="0" y="33"/>
                    <a:pt x="0" y="39"/>
                  </a:cubicBezTo>
                  <a:cubicBezTo>
                    <a:pt x="0" y="45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5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1" name="Freeform 166"/>
            <p:cNvSpPr>
              <a:spLocks/>
            </p:cNvSpPr>
            <p:nvPr/>
          </p:nvSpPr>
          <p:spPr bwMode="auto">
            <a:xfrm>
              <a:off x="7577138" y="1555750"/>
              <a:ext cx="65088" cy="61913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7 h 78"/>
                <a:gd name="T4" fmla="*/ 67 w 79"/>
                <a:gd name="T5" fmla="*/ 27 h 78"/>
                <a:gd name="T6" fmla="*/ 56 w 79"/>
                <a:gd name="T7" fmla="*/ 34 h 78"/>
                <a:gd name="T8" fmla="*/ 44 w 79"/>
                <a:gd name="T9" fmla="*/ 34 h 78"/>
                <a:gd name="T10" fmla="*/ 44 w 79"/>
                <a:gd name="T11" fmla="*/ 22 h 78"/>
                <a:gd name="T12" fmla="*/ 51 w 79"/>
                <a:gd name="T13" fmla="*/ 11 h 78"/>
                <a:gd name="T14" fmla="*/ 51 w 79"/>
                <a:gd name="T15" fmla="*/ 11 h 78"/>
                <a:gd name="T16" fmla="*/ 40 w 79"/>
                <a:gd name="T17" fmla="*/ 0 h 78"/>
                <a:gd name="T18" fmla="*/ 28 w 79"/>
                <a:gd name="T19" fmla="*/ 11 h 78"/>
                <a:gd name="T20" fmla="*/ 28 w 79"/>
                <a:gd name="T21" fmla="*/ 11 h 78"/>
                <a:gd name="T22" fmla="*/ 35 w 79"/>
                <a:gd name="T23" fmla="*/ 22 h 78"/>
                <a:gd name="T24" fmla="*/ 35 w 79"/>
                <a:gd name="T25" fmla="*/ 34 h 78"/>
                <a:gd name="T26" fmla="*/ 23 w 79"/>
                <a:gd name="T27" fmla="*/ 34 h 78"/>
                <a:gd name="T28" fmla="*/ 12 w 79"/>
                <a:gd name="T29" fmla="*/ 27 h 78"/>
                <a:gd name="T30" fmla="*/ 12 w 79"/>
                <a:gd name="T31" fmla="*/ 27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3 h 78"/>
                <a:gd name="T40" fmla="*/ 35 w 79"/>
                <a:gd name="T41" fmla="*/ 43 h 78"/>
                <a:gd name="T42" fmla="*/ 35 w 79"/>
                <a:gd name="T43" fmla="*/ 56 h 78"/>
                <a:gd name="T44" fmla="*/ 28 w 79"/>
                <a:gd name="T45" fmla="*/ 66 h 78"/>
                <a:gd name="T46" fmla="*/ 28 w 79"/>
                <a:gd name="T47" fmla="*/ 66 h 78"/>
                <a:gd name="T48" fmla="*/ 40 w 79"/>
                <a:gd name="T49" fmla="*/ 78 h 78"/>
                <a:gd name="T50" fmla="*/ 51 w 79"/>
                <a:gd name="T51" fmla="*/ 66 h 78"/>
                <a:gd name="T52" fmla="*/ 51 w 79"/>
                <a:gd name="T53" fmla="*/ 66 h 78"/>
                <a:gd name="T54" fmla="*/ 44 w 79"/>
                <a:gd name="T55" fmla="*/ 56 h 78"/>
                <a:gd name="T56" fmla="*/ 44 w 79"/>
                <a:gd name="T57" fmla="*/ 43 h 78"/>
                <a:gd name="T58" fmla="*/ 56 w 79"/>
                <a:gd name="T59" fmla="*/ 43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2" y="27"/>
                    <a:pt x="58" y="30"/>
                    <a:pt x="56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8" y="20"/>
                    <a:pt x="51" y="16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6"/>
                    <a:pt x="31" y="20"/>
                    <a:pt x="35" y="2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0"/>
                    <a:pt x="17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3"/>
                    <a:pt x="0" y="39"/>
                  </a:cubicBezTo>
                  <a:cubicBezTo>
                    <a:pt x="0" y="45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7"/>
                    <a:pt x="28" y="62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2"/>
                    <a:pt x="48" y="57"/>
                    <a:pt x="44" y="56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5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2" name="Freeform 167"/>
            <p:cNvSpPr>
              <a:spLocks/>
            </p:cNvSpPr>
            <p:nvPr/>
          </p:nvSpPr>
          <p:spPr bwMode="auto">
            <a:xfrm>
              <a:off x="5970588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3" name="Freeform 168"/>
            <p:cNvSpPr>
              <a:spLocks/>
            </p:cNvSpPr>
            <p:nvPr/>
          </p:nvSpPr>
          <p:spPr bwMode="auto">
            <a:xfrm>
              <a:off x="60928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4" name="Freeform 169"/>
            <p:cNvSpPr>
              <a:spLocks/>
            </p:cNvSpPr>
            <p:nvPr/>
          </p:nvSpPr>
          <p:spPr bwMode="auto">
            <a:xfrm>
              <a:off x="62166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5" name="Freeform 170"/>
            <p:cNvSpPr>
              <a:spLocks/>
            </p:cNvSpPr>
            <p:nvPr/>
          </p:nvSpPr>
          <p:spPr bwMode="auto">
            <a:xfrm>
              <a:off x="6340475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6" name="Freeform 171"/>
            <p:cNvSpPr>
              <a:spLocks/>
            </p:cNvSpPr>
            <p:nvPr/>
          </p:nvSpPr>
          <p:spPr bwMode="auto">
            <a:xfrm>
              <a:off x="64643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7" name="Freeform 172"/>
            <p:cNvSpPr>
              <a:spLocks/>
            </p:cNvSpPr>
            <p:nvPr/>
          </p:nvSpPr>
          <p:spPr bwMode="auto">
            <a:xfrm>
              <a:off x="658812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8" name="Freeform 173"/>
            <p:cNvSpPr>
              <a:spLocks/>
            </p:cNvSpPr>
            <p:nvPr/>
          </p:nvSpPr>
          <p:spPr bwMode="auto">
            <a:xfrm>
              <a:off x="6711950" y="1677988"/>
              <a:ext cx="63500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39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39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9" name="Freeform 174"/>
            <p:cNvSpPr>
              <a:spLocks/>
            </p:cNvSpPr>
            <p:nvPr/>
          </p:nvSpPr>
          <p:spPr bwMode="auto">
            <a:xfrm>
              <a:off x="6835775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0" name="Freeform 175"/>
            <p:cNvSpPr>
              <a:spLocks/>
            </p:cNvSpPr>
            <p:nvPr/>
          </p:nvSpPr>
          <p:spPr bwMode="auto">
            <a:xfrm>
              <a:off x="695960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1" name="Freeform 176"/>
            <p:cNvSpPr>
              <a:spLocks/>
            </p:cNvSpPr>
            <p:nvPr/>
          </p:nvSpPr>
          <p:spPr bwMode="auto">
            <a:xfrm>
              <a:off x="708342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2" name="Freeform 177"/>
            <p:cNvSpPr>
              <a:spLocks/>
            </p:cNvSpPr>
            <p:nvPr/>
          </p:nvSpPr>
          <p:spPr bwMode="auto">
            <a:xfrm>
              <a:off x="7207250" y="1677988"/>
              <a:ext cx="63500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5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0 w 78"/>
                <a:gd name="T13" fmla="*/ 12 h 78"/>
                <a:gd name="T14" fmla="*/ 50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4 w 78"/>
                <a:gd name="T23" fmla="*/ 23 h 78"/>
                <a:gd name="T24" fmla="*/ 34 w 78"/>
                <a:gd name="T25" fmla="*/ 35 h 78"/>
                <a:gd name="T26" fmla="*/ 22 w 78"/>
                <a:gd name="T27" fmla="*/ 35 h 78"/>
                <a:gd name="T28" fmla="*/ 11 w 78"/>
                <a:gd name="T29" fmla="*/ 28 h 78"/>
                <a:gd name="T30" fmla="*/ 11 w 78"/>
                <a:gd name="T31" fmla="*/ 28 h 78"/>
                <a:gd name="T32" fmla="*/ 0 w 78"/>
                <a:gd name="T33" fmla="*/ 39 h 78"/>
                <a:gd name="T34" fmla="*/ 11 w 78"/>
                <a:gd name="T35" fmla="*/ 51 h 78"/>
                <a:gd name="T36" fmla="*/ 11 w 78"/>
                <a:gd name="T37" fmla="*/ 51 h 78"/>
                <a:gd name="T38" fmla="*/ 22 w 78"/>
                <a:gd name="T39" fmla="*/ 44 h 78"/>
                <a:gd name="T40" fmla="*/ 34 w 78"/>
                <a:gd name="T41" fmla="*/ 44 h 78"/>
                <a:gd name="T42" fmla="*/ 34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0 w 78"/>
                <a:gd name="T51" fmla="*/ 67 h 78"/>
                <a:gd name="T52" fmla="*/ 50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5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5" y="0"/>
                    <a:pt x="39" y="0"/>
                  </a:cubicBezTo>
                  <a:cubicBezTo>
                    <a:pt x="32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8"/>
                    <a:pt x="39" y="78"/>
                  </a:cubicBezTo>
                  <a:cubicBezTo>
                    <a:pt x="45" y="78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3" name="Freeform 178"/>
            <p:cNvSpPr>
              <a:spLocks/>
            </p:cNvSpPr>
            <p:nvPr/>
          </p:nvSpPr>
          <p:spPr bwMode="auto">
            <a:xfrm>
              <a:off x="7331075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6 w 78"/>
                <a:gd name="T3" fmla="*/ 28 h 78"/>
                <a:gd name="T4" fmla="*/ 66 w 78"/>
                <a:gd name="T5" fmla="*/ 28 h 78"/>
                <a:gd name="T6" fmla="*/ 56 w 78"/>
                <a:gd name="T7" fmla="*/ 35 h 78"/>
                <a:gd name="T8" fmla="*/ 43 w 78"/>
                <a:gd name="T9" fmla="*/ 35 h 78"/>
                <a:gd name="T10" fmla="*/ 43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7 w 78"/>
                <a:gd name="T19" fmla="*/ 12 h 78"/>
                <a:gd name="T20" fmla="*/ 27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2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2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7 w 78"/>
                <a:gd name="T45" fmla="*/ 67 h 78"/>
                <a:gd name="T46" fmla="*/ 27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3 w 78"/>
                <a:gd name="T55" fmla="*/ 56 h 78"/>
                <a:gd name="T56" fmla="*/ 43 w 78"/>
                <a:gd name="T57" fmla="*/ 44 h 78"/>
                <a:gd name="T58" fmla="*/ 56 w 78"/>
                <a:gd name="T59" fmla="*/ 44 h 78"/>
                <a:gd name="T60" fmla="*/ 66 w 78"/>
                <a:gd name="T61" fmla="*/ 51 h 78"/>
                <a:gd name="T62" fmla="*/ 66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5" y="0"/>
                    <a:pt x="39" y="0"/>
                  </a:cubicBezTo>
                  <a:cubicBezTo>
                    <a:pt x="33" y="0"/>
                    <a:pt x="27" y="5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8"/>
                    <a:pt x="39" y="78"/>
                  </a:cubicBezTo>
                  <a:cubicBezTo>
                    <a:pt x="45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4" name="Freeform 179"/>
            <p:cNvSpPr>
              <a:spLocks/>
            </p:cNvSpPr>
            <p:nvPr/>
          </p:nvSpPr>
          <p:spPr bwMode="auto">
            <a:xfrm>
              <a:off x="7454900" y="1677988"/>
              <a:ext cx="61913" cy="63500"/>
            </a:xfrm>
            <a:custGeom>
              <a:avLst/>
              <a:gdLst>
                <a:gd name="T0" fmla="*/ 78 w 78"/>
                <a:gd name="T1" fmla="*/ 39 h 78"/>
                <a:gd name="T2" fmla="*/ 67 w 78"/>
                <a:gd name="T3" fmla="*/ 28 h 78"/>
                <a:gd name="T4" fmla="*/ 67 w 78"/>
                <a:gd name="T5" fmla="*/ 28 h 78"/>
                <a:gd name="T6" fmla="*/ 56 w 78"/>
                <a:gd name="T7" fmla="*/ 35 h 78"/>
                <a:gd name="T8" fmla="*/ 44 w 78"/>
                <a:gd name="T9" fmla="*/ 35 h 78"/>
                <a:gd name="T10" fmla="*/ 44 w 78"/>
                <a:gd name="T11" fmla="*/ 23 h 78"/>
                <a:gd name="T12" fmla="*/ 51 w 78"/>
                <a:gd name="T13" fmla="*/ 12 h 78"/>
                <a:gd name="T14" fmla="*/ 51 w 78"/>
                <a:gd name="T15" fmla="*/ 12 h 78"/>
                <a:gd name="T16" fmla="*/ 39 w 78"/>
                <a:gd name="T17" fmla="*/ 0 h 78"/>
                <a:gd name="T18" fmla="*/ 28 w 78"/>
                <a:gd name="T19" fmla="*/ 12 h 78"/>
                <a:gd name="T20" fmla="*/ 28 w 78"/>
                <a:gd name="T21" fmla="*/ 12 h 78"/>
                <a:gd name="T22" fmla="*/ 35 w 78"/>
                <a:gd name="T23" fmla="*/ 23 h 78"/>
                <a:gd name="T24" fmla="*/ 35 w 78"/>
                <a:gd name="T25" fmla="*/ 35 h 78"/>
                <a:gd name="T26" fmla="*/ 23 w 78"/>
                <a:gd name="T27" fmla="*/ 35 h 78"/>
                <a:gd name="T28" fmla="*/ 12 w 78"/>
                <a:gd name="T29" fmla="*/ 28 h 78"/>
                <a:gd name="T30" fmla="*/ 12 w 78"/>
                <a:gd name="T31" fmla="*/ 28 h 78"/>
                <a:gd name="T32" fmla="*/ 0 w 78"/>
                <a:gd name="T33" fmla="*/ 39 h 78"/>
                <a:gd name="T34" fmla="*/ 12 w 78"/>
                <a:gd name="T35" fmla="*/ 51 h 78"/>
                <a:gd name="T36" fmla="*/ 12 w 78"/>
                <a:gd name="T37" fmla="*/ 51 h 78"/>
                <a:gd name="T38" fmla="*/ 23 w 78"/>
                <a:gd name="T39" fmla="*/ 44 h 78"/>
                <a:gd name="T40" fmla="*/ 35 w 78"/>
                <a:gd name="T41" fmla="*/ 44 h 78"/>
                <a:gd name="T42" fmla="*/ 35 w 78"/>
                <a:gd name="T43" fmla="*/ 56 h 78"/>
                <a:gd name="T44" fmla="*/ 28 w 78"/>
                <a:gd name="T45" fmla="*/ 67 h 78"/>
                <a:gd name="T46" fmla="*/ 28 w 78"/>
                <a:gd name="T47" fmla="*/ 67 h 78"/>
                <a:gd name="T48" fmla="*/ 39 w 78"/>
                <a:gd name="T49" fmla="*/ 78 h 78"/>
                <a:gd name="T50" fmla="*/ 51 w 78"/>
                <a:gd name="T51" fmla="*/ 67 h 78"/>
                <a:gd name="T52" fmla="*/ 51 w 78"/>
                <a:gd name="T53" fmla="*/ 67 h 78"/>
                <a:gd name="T54" fmla="*/ 44 w 78"/>
                <a:gd name="T55" fmla="*/ 56 h 78"/>
                <a:gd name="T56" fmla="*/ 44 w 78"/>
                <a:gd name="T57" fmla="*/ 44 h 78"/>
                <a:gd name="T58" fmla="*/ 56 w 78"/>
                <a:gd name="T59" fmla="*/ 44 h 78"/>
                <a:gd name="T60" fmla="*/ 67 w 78"/>
                <a:gd name="T61" fmla="*/ 51 h 78"/>
                <a:gd name="T62" fmla="*/ 67 w 78"/>
                <a:gd name="T63" fmla="*/ 51 h 78"/>
                <a:gd name="T64" fmla="*/ 78 w 78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39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39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39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5" name="Freeform 180"/>
            <p:cNvSpPr>
              <a:spLocks/>
            </p:cNvSpPr>
            <p:nvPr/>
          </p:nvSpPr>
          <p:spPr bwMode="auto">
            <a:xfrm>
              <a:off x="7577138" y="1677988"/>
              <a:ext cx="65088" cy="63500"/>
            </a:xfrm>
            <a:custGeom>
              <a:avLst/>
              <a:gdLst>
                <a:gd name="T0" fmla="*/ 79 w 79"/>
                <a:gd name="T1" fmla="*/ 39 h 78"/>
                <a:gd name="T2" fmla="*/ 67 w 79"/>
                <a:gd name="T3" fmla="*/ 28 h 78"/>
                <a:gd name="T4" fmla="*/ 67 w 79"/>
                <a:gd name="T5" fmla="*/ 28 h 78"/>
                <a:gd name="T6" fmla="*/ 56 w 79"/>
                <a:gd name="T7" fmla="*/ 35 h 78"/>
                <a:gd name="T8" fmla="*/ 44 w 79"/>
                <a:gd name="T9" fmla="*/ 35 h 78"/>
                <a:gd name="T10" fmla="*/ 44 w 79"/>
                <a:gd name="T11" fmla="*/ 23 h 78"/>
                <a:gd name="T12" fmla="*/ 51 w 79"/>
                <a:gd name="T13" fmla="*/ 12 h 78"/>
                <a:gd name="T14" fmla="*/ 51 w 79"/>
                <a:gd name="T15" fmla="*/ 12 h 78"/>
                <a:gd name="T16" fmla="*/ 40 w 79"/>
                <a:gd name="T17" fmla="*/ 0 h 78"/>
                <a:gd name="T18" fmla="*/ 28 w 79"/>
                <a:gd name="T19" fmla="*/ 12 h 78"/>
                <a:gd name="T20" fmla="*/ 28 w 79"/>
                <a:gd name="T21" fmla="*/ 12 h 78"/>
                <a:gd name="T22" fmla="*/ 35 w 79"/>
                <a:gd name="T23" fmla="*/ 23 h 78"/>
                <a:gd name="T24" fmla="*/ 35 w 79"/>
                <a:gd name="T25" fmla="*/ 35 h 78"/>
                <a:gd name="T26" fmla="*/ 23 w 79"/>
                <a:gd name="T27" fmla="*/ 35 h 78"/>
                <a:gd name="T28" fmla="*/ 12 w 79"/>
                <a:gd name="T29" fmla="*/ 28 h 78"/>
                <a:gd name="T30" fmla="*/ 12 w 79"/>
                <a:gd name="T31" fmla="*/ 28 h 78"/>
                <a:gd name="T32" fmla="*/ 0 w 79"/>
                <a:gd name="T33" fmla="*/ 39 h 78"/>
                <a:gd name="T34" fmla="*/ 12 w 79"/>
                <a:gd name="T35" fmla="*/ 51 h 78"/>
                <a:gd name="T36" fmla="*/ 12 w 79"/>
                <a:gd name="T37" fmla="*/ 51 h 78"/>
                <a:gd name="T38" fmla="*/ 23 w 79"/>
                <a:gd name="T39" fmla="*/ 44 h 78"/>
                <a:gd name="T40" fmla="*/ 35 w 79"/>
                <a:gd name="T41" fmla="*/ 44 h 78"/>
                <a:gd name="T42" fmla="*/ 35 w 79"/>
                <a:gd name="T43" fmla="*/ 56 h 78"/>
                <a:gd name="T44" fmla="*/ 28 w 79"/>
                <a:gd name="T45" fmla="*/ 67 h 78"/>
                <a:gd name="T46" fmla="*/ 28 w 79"/>
                <a:gd name="T47" fmla="*/ 67 h 78"/>
                <a:gd name="T48" fmla="*/ 40 w 79"/>
                <a:gd name="T49" fmla="*/ 78 h 78"/>
                <a:gd name="T50" fmla="*/ 51 w 79"/>
                <a:gd name="T51" fmla="*/ 67 h 78"/>
                <a:gd name="T52" fmla="*/ 51 w 79"/>
                <a:gd name="T53" fmla="*/ 67 h 78"/>
                <a:gd name="T54" fmla="*/ 44 w 79"/>
                <a:gd name="T55" fmla="*/ 56 h 78"/>
                <a:gd name="T56" fmla="*/ 44 w 79"/>
                <a:gd name="T57" fmla="*/ 44 h 78"/>
                <a:gd name="T58" fmla="*/ 56 w 79"/>
                <a:gd name="T59" fmla="*/ 44 h 78"/>
                <a:gd name="T60" fmla="*/ 67 w 79"/>
                <a:gd name="T61" fmla="*/ 51 h 78"/>
                <a:gd name="T62" fmla="*/ 67 w 79"/>
                <a:gd name="T63" fmla="*/ 51 h 78"/>
                <a:gd name="T64" fmla="*/ 79 w 79"/>
                <a:gd name="T6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5"/>
                    <a:pt x="46" y="0"/>
                    <a:pt x="40" y="0"/>
                  </a:cubicBezTo>
                  <a:cubicBezTo>
                    <a:pt x="33" y="0"/>
                    <a:pt x="28" y="5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39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8"/>
                    <a:pt x="40" y="78"/>
                  </a:cubicBezTo>
                  <a:cubicBezTo>
                    <a:pt x="46" y="78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6" name="Freeform 181"/>
            <p:cNvSpPr>
              <a:spLocks/>
            </p:cNvSpPr>
            <p:nvPr/>
          </p:nvSpPr>
          <p:spPr bwMode="auto">
            <a:xfrm>
              <a:off x="5970588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7" name="Freeform 182"/>
            <p:cNvSpPr>
              <a:spLocks/>
            </p:cNvSpPr>
            <p:nvPr/>
          </p:nvSpPr>
          <p:spPr bwMode="auto">
            <a:xfrm>
              <a:off x="60928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8" name="Freeform 183"/>
            <p:cNvSpPr>
              <a:spLocks/>
            </p:cNvSpPr>
            <p:nvPr/>
          </p:nvSpPr>
          <p:spPr bwMode="auto">
            <a:xfrm>
              <a:off x="62166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9" name="Freeform 184"/>
            <p:cNvSpPr>
              <a:spLocks/>
            </p:cNvSpPr>
            <p:nvPr/>
          </p:nvSpPr>
          <p:spPr bwMode="auto">
            <a:xfrm>
              <a:off x="6340475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0" name="Freeform 185"/>
            <p:cNvSpPr>
              <a:spLocks/>
            </p:cNvSpPr>
            <p:nvPr/>
          </p:nvSpPr>
          <p:spPr bwMode="auto">
            <a:xfrm>
              <a:off x="64643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1" name="Freeform 186"/>
            <p:cNvSpPr>
              <a:spLocks/>
            </p:cNvSpPr>
            <p:nvPr/>
          </p:nvSpPr>
          <p:spPr bwMode="auto">
            <a:xfrm>
              <a:off x="658812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2" name="Freeform 187"/>
            <p:cNvSpPr>
              <a:spLocks/>
            </p:cNvSpPr>
            <p:nvPr/>
          </p:nvSpPr>
          <p:spPr bwMode="auto">
            <a:xfrm>
              <a:off x="6711950" y="1801813"/>
              <a:ext cx="63500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39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39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3" name="Freeform 188"/>
            <p:cNvSpPr>
              <a:spLocks/>
            </p:cNvSpPr>
            <p:nvPr/>
          </p:nvSpPr>
          <p:spPr bwMode="auto">
            <a:xfrm>
              <a:off x="6835775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4" name="Freeform 189"/>
            <p:cNvSpPr>
              <a:spLocks/>
            </p:cNvSpPr>
            <p:nvPr/>
          </p:nvSpPr>
          <p:spPr bwMode="auto">
            <a:xfrm>
              <a:off x="695960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5" name="Freeform 190"/>
            <p:cNvSpPr>
              <a:spLocks/>
            </p:cNvSpPr>
            <p:nvPr/>
          </p:nvSpPr>
          <p:spPr bwMode="auto">
            <a:xfrm>
              <a:off x="708342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6" name="Freeform 191"/>
            <p:cNvSpPr>
              <a:spLocks/>
            </p:cNvSpPr>
            <p:nvPr/>
          </p:nvSpPr>
          <p:spPr bwMode="auto">
            <a:xfrm>
              <a:off x="7207250" y="1801813"/>
              <a:ext cx="63500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5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0 w 78"/>
                <a:gd name="T13" fmla="*/ 12 h 79"/>
                <a:gd name="T14" fmla="*/ 50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4 w 78"/>
                <a:gd name="T23" fmla="*/ 23 h 79"/>
                <a:gd name="T24" fmla="*/ 34 w 78"/>
                <a:gd name="T25" fmla="*/ 35 h 79"/>
                <a:gd name="T26" fmla="*/ 22 w 78"/>
                <a:gd name="T27" fmla="*/ 35 h 79"/>
                <a:gd name="T28" fmla="*/ 11 w 78"/>
                <a:gd name="T29" fmla="*/ 28 h 79"/>
                <a:gd name="T30" fmla="*/ 11 w 78"/>
                <a:gd name="T31" fmla="*/ 28 h 79"/>
                <a:gd name="T32" fmla="*/ 0 w 78"/>
                <a:gd name="T33" fmla="*/ 40 h 79"/>
                <a:gd name="T34" fmla="*/ 11 w 78"/>
                <a:gd name="T35" fmla="*/ 51 h 79"/>
                <a:gd name="T36" fmla="*/ 11 w 78"/>
                <a:gd name="T37" fmla="*/ 51 h 79"/>
                <a:gd name="T38" fmla="*/ 22 w 78"/>
                <a:gd name="T39" fmla="*/ 44 h 79"/>
                <a:gd name="T40" fmla="*/ 34 w 78"/>
                <a:gd name="T41" fmla="*/ 44 h 79"/>
                <a:gd name="T42" fmla="*/ 34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0 w 78"/>
                <a:gd name="T51" fmla="*/ 67 h 79"/>
                <a:gd name="T52" fmla="*/ 50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5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1" y="28"/>
                    <a:pt x="57" y="31"/>
                    <a:pt x="55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7" y="21"/>
                    <a:pt x="50" y="17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6"/>
                    <a:pt x="45" y="0"/>
                    <a:pt x="39" y="0"/>
                  </a:cubicBezTo>
                  <a:cubicBezTo>
                    <a:pt x="32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4" y="2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31"/>
                    <a:pt x="16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20" y="48"/>
                    <a:pt x="22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2" y="79"/>
                    <a:pt x="39" y="79"/>
                  </a:cubicBezTo>
                  <a:cubicBezTo>
                    <a:pt x="45" y="79"/>
                    <a:pt x="50" y="73"/>
                    <a:pt x="50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2"/>
                    <a:pt x="47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7" y="48"/>
                    <a:pt x="61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7" name="Freeform 192"/>
            <p:cNvSpPr>
              <a:spLocks/>
            </p:cNvSpPr>
            <p:nvPr/>
          </p:nvSpPr>
          <p:spPr bwMode="auto">
            <a:xfrm>
              <a:off x="7331075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6 w 78"/>
                <a:gd name="T3" fmla="*/ 28 h 79"/>
                <a:gd name="T4" fmla="*/ 66 w 78"/>
                <a:gd name="T5" fmla="*/ 28 h 79"/>
                <a:gd name="T6" fmla="*/ 56 w 78"/>
                <a:gd name="T7" fmla="*/ 35 h 79"/>
                <a:gd name="T8" fmla="*/ 43 w 78"/>
                <a:gd name="T9" fmla="*/ 35 h 79"/>
                <a:gd name="T10" fmla="*/ 43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7 w 78"/>
                <a:gd name="T19" fmla="*/ 12 h 79"/>
                <a:gd name="T20" fmla="*/ 27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2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2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7 w 78"/>
                <a:gd name="T45" fmla="*/ 67 h 79"/>
                <a:gd name="T46" fmla="*/ 27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3 w 78"/>
                <a:gd name="T55" fmla="*/ 56 h 79"/>
                <a:gd name="T56" fmla="*/ 43 w 78"/>
                <a:gd name="T57" fmla="*/ 44 h 79"/>
                <a:gd name="T58" fmla="*/ 56 w 78"/>
                <a:gd name="T59" fmla="*/ 44 h 79"/>
                <a:gd name="T60" fmla="*/ 66 w 78"/>
                <a:gd name="T61" fmla="*/ 51 h 79"/>
                <a:gd name="T62" fmla="*/ 66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6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2" y="28"/>
                    <a:pt x="57" y="31"/>
                    <a:pt x="56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5" y="0"/>
                    <a:pt x="39" y="0"/>
                  </a:cubicBezTo>
                  <a:cubicBezTo>
                    <a:pt x="33" y="0"/>
                    <a:pt x="27" y="6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7"/>
                    <a:pt x="30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1" y="31"/>
                    <a:pt x="16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6" y="51"/>
                    <a:pt x="21" y="48"/>
                    <a:pt x="22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0" y="58"/>
                    <a:pt x="27" y="62"/>
                    <a:pt x="27" y="67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73"/>
                    <a:pt x="33" y="79"/>
                    <a:pt x="39" y="79"/>
                  </a:cubicBezTo>
                  <a:cubicBezTo>
                    <a:pt x="45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3" y="56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7" y="48"/>
                    <a:pt x="62" y="51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8" name="Freeform 193"/>
            <p:cNvSpPr>
              <a:spLocks/>
            </p:cNvSpPr>
            <p:nvPr/>
          </p:nvSpPr>
          <p:spPr bwMode="auto">
            <a:xfrm>
              <a:off x="7454900" y="1801813"/>
              <a:ext cx="61913" cy="63500"/>
            </a:xfrm>
            <a:custGeom>
              <a:avLst/>
              <a:gdLst>
                <a:gd name="T0" fmla="*/ 78 w 78"/>
                <a:gd name="T1" fmla="*/ 40 h 79"/>
                <a:gd name="T2" fmla="*/ 67 w 78"/>
                <a:gd name="T3" fmla="*/ 28 h 79"/>
                <a:gd name="T4" fmla="*/ 67 w 78"/>
                <a:gd name="T5" fmla="*/ 28 h 79"/>
                <a:gd name="T6" fmla="*/ 56 w 78"/>
                <a:gd name="T7" fmla="*/ 35 h 79"/>
                <a:gd name="T8" fmla="*/ 44 w 78"/>
                <a:gd name="T9" fmla="*/ 35 h 79"/>
                <a:gd name="T10" fmla="*/ 44 w 78"/>
                <a:gd name="T11" fmla="*/ 23 h 79"/>
                <a:gd name="T12" fmla="*/ 51 w 78"/>
                <a:gd name="T13" fmla="*/ 12 h 79"/>
                <a:gd name="T14" fmla="*/ 51 w 78"/>
                <a:gd name="T15" fmla="*/ 12 h 79"/>
                <a:gd name="T16" fmla="*/ 39 w 78"/>
                <a:gd name="T17" fmla="*/ 0 h 79"/>
                <a:gd name="T18" fmla="*/ 28 w 78"/>
                <a:gd name="T19" fmla="*/ 12 h 79"/>
                <a:gd name="T20" fmla="*/ 28 w 78"/>
                <a:gd name="T21" fmla="*/ 12 h 79"/>
                <a:gd name="T22" fmla="*/ 35 w 78"/>
                <a:gd name="T23" fmla="*/ 23 h 79"/>
                <a:gd name="T24" fmla="*/ 35 w 78"/>
                <a:gd name="T25" fmla="*/ 35 h 79"/>
                <a:gd name="T26" fmla="*/ 23 w 78"/>
                <a:gd name="T27" fmla="*/ 35 h 79"/>
                <a:gd name="T28" fmla="*/ 12 w 78"/>
                <a:gd name="T29" fmla="*/ 28 h 79"/>
                <a:gd name="T30" fmla="*/ 12 w 78"/>
                <a:gd name="T31" fmla="*/ 28 h 79"/>
                <a:gd name="T32" fmla="*/ 0 w 78"/>
                <a:gd name="T33" fmla="*/ 40 h 79"/>
                <a:gd name="T34" fmla="*/ 12 w 78"/>
                <a:gd name="T35" fmla="*/ 51 h 79"/>
                <a:gd name="T36" fmla="*/ 12 w 78"/>
                <a:gd name="T37" fmla="*/ 51 h 79"/>
                <a:gd name="T38" fmla="*/ 23 w 78"/>
                <a:gd name="T39" fmla="*/ 44 h 79"/>
                <a:gd name="T40" fmla="*/ 35 w 78"/>
                <a:gd name="T41" fmla="*/ 44 h 79"/>
                <a:gd name="T42" fmla="*/ 35 w 78"/>
                <a:gd name="T43" fmla="*/ 56 h 79"/>
                <a:gd name="T44" fmla="*/ 28 w 78"/>
                <a:gd name="T45" fmla="*/ 67 h 79"/>
                <a:gd name="T46" fmla="*/ 28 w 78"/>
                <a:gd name="T47" fmla="*/ 67 h 79"/>
                <a:gd name="T48" fmla="*/ 39 w 78"/>
                <a:gd name="T49" fmla="*/ 79 h 79"/>
                <a:gd name="T50" fmla="*/ 51 w 78"/>
                <a:gd name="T51" fmla="*/ 67 h 79"/>
                <a:gd name="T52" fmla="*/ 51 w 78"/>
                <a:gd name="T53" fmla="*/ 67 h 79"/>
                <a:gd name="T54" fmla="*/ 44 w 78"/>
                <a:gd name="T55" fmla="*/ 56 h 79"/>
                <a:gd name="T56" fmla="*/ 44 w 78"/>
                <a:gd name="T57" fmla="*/ 44 h 79"/>
                <a:gd name="T58" fmla="*/ 56 w 78"/>
                <a:gd name="T59" fmla="*/ 44 h 79"/>
                <a:gd name="T60" fmla="*/ 67 w 78"/>
                <a:gd name="T61" fmla="*/ 51 h 79"/>
                <a:gd name="T62" fmla="*/ 67 w 78"/>
                <a:gd name="T63" fmla="*/ 51 h 79"/>
                <a:gd name="T64" fmla="*/ 78 w 78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cubicBezTo>
                    <a:pt x="78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39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5" y="28"/>
                    <a:pt x="0" y="33"/>
                    <a:pt x="0" y="40"/>
                  </a:cubicBezTo>
                  <a:cubicBezTo>
                    <a:pt x="0" y="46"/>
                    <a:pt x="5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39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8" y="46"/>
                    <a:pt x="7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9" name="Freeform 194"/>
            <p:cNvSpPr>
              <a:spLocks/>
            </p:cNvSpPr>
            <p:nvPr/>
          </p:nvSpPr>
          <p:spPr bwMode="auto">
            <a:xfrm>
              <a:off x="7577138" y="1801813"/>
              <a:ext cx="65088" cy="63500"/>
            </a:xfrm>
            <a:custGeom>
              <a:avLst/>
              <a:gdLst>
                <a:gd name="T0" fmla="*/ 79 w 79"/>
                <a:gd name="T1" fmla="*/ 40 h 79"/>
                <a:gd name="T2" fmla="*/ 67 w 79"/>
                <a:gd name="T3" fmla="*/ 28 h 79"/>
                <a:gd name="T4" fmla="*/ 67 w 79"/>
                <a:gd name="T5" fmla="*/ 28 h 79"/>
                <a:gd name="T6" fmla="*/ 56 w 79"/>
                <a:gd name="T7" fmla="*/ 35 h 79"/>
                <a:gd name="T8" fmla="*/ 44 w 79"/>
                <a:gd name="T9" fmla="*/ 35 h 79"/>
                <a:gd name="T10" fmla="*/ 44 w 79"/>
                <a:gd name="T11" fmla="*/ 23 h 79"/>
                <a:gd name="T12" fmla="*/ 51 w 79"/>
                <a:gd name="T13" fmla="*/ 12 h 79"/>
                <a:gd name="T14" fmla="*/ 51 w 79"/>
                <a:gd name="T15" fmla="*/ 12 h 79"/>
                <a:gd name="T16" fmla="*/ 40 w 79"/>
                <a:gd name="T17" fmla="*/ 0 h 79"/>
                <a:gd name="T18" fmla="*/ 28 w 79"/>
                <a:gd name="T19" fmla="*/ 12 h 79"/>
                <a:gd name="T20" fmla="*/ 28 w 79"/>
                <a:gd name="T21" fmla="*/ 12 h 79"/>
                <a:gd name="T22" fmla="*/ 35 w 79"/>
                <a:gd name="T23" fmla="*/ 23 h 79"/>
                <a:gd name="T24" fmla="*/ 35 w 79"/>
                <a:gd name="T25" fmla="*/ 35 h 79"/>
                <a:gd name="T26" fmla="*/ 23 w 79"/>
                <a:gd name="T27" fmla="*/ 35 h 79"/>
                <a:gd name="T28" fmla="*/ 12 w 79"/>
                <a:gd name="T29" fmla="*/ 28 h 79"/>
                <a:gd name="T30" fmla="*/ 12 w 79"/>
                <a:gd name="T31" fmla="*/ 28 h 79"/>
                <a:gd name="T32" fmla="*/ 0 w 79"/>
                <a:gd name="T33" fmla="*/ 40 h 79"/>
                <a:gd name="T34" fmla="*/ 12 w 79"/>
                <a:gd name="T35" fmla="*/ 51 h 79"/>
                <a:gd name="T36" fmla="*/ 12 w 79"/>
                <a:gd name="T37" fmla="*/ 51 h 79"/>
                <a:gd name="T38" fmla="*/ 23 w 79"/>
                <a:gd name="T39" fmla="*/ 44 h 79"/>
                <a:gd name="T40" fmla="*/ 35 w 79"/>
                <a:gd name="T41" fmla="*/ 44 h 79"/>
                <a:gd name="T42" fmla="*/ 35 w 79"/>
                <a:gd name="T43" fmla="*/ 56 h 79"/>
                <a:gd name="T44" fmla="*/ 28 w 79"/>
                <a:gd name="T45" fmla="*/ 67 h 79"/>
                <a:gd name="T46" fmla="*/ 28 w 79"/>
                <a:gd name="T47" fmla="*/ 67 h 79"/>
                <a:gd name="T48" fmla="*/ 40 w 79"/>
                <a:gd name="T49" fmla="*/ 79 h 79"/>
                <a:gd name="T50" fmla="*/ 51 w 79"/>
                <a:gd name="T51" fmla="*/ 67 h 79"/>
                <a:gd name="T52" fmla="*/ 51 w 79"/>
                <a:gd name="T53" fmla="*/ 67 h 79"/>
                <a:gd name="T54" fmla="*/ 44 w 79"/>
                <a:gd name="T55" fmla="*/ 56 h 79"/>
                <a:gd name="T56" fmla="*/ 44 w 79"/>
                <a:gd name="T57" fmla="*/ 44 h 79"/>
                <a:gd name="T58" fmla="*/ 56 w 79"/>
                <a:gd name="T59" fmla="*/ 44 h 79"/>
                <a:gd name="T60" fmla="*/ 67 w 79"/>
                <a:gd name="T61" fmla="*/ 51 h 79"/>
                <a:gd name="T62" fmla="*/ 67 w 79"/>
                <a:gd name="T63" fmla="*/ 51 h 79"/>
                <a:gd name="T64" fmla="*/ 79 w 79"/>
                <a:gd name="T6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79">
                  <a:moveTo>
                    <a:pt x="79" y="40"/>
                  </a:moveTo>
                  <a:cubicBezTo>
                    <a:pt x="79" y="33"/>
                    <a:pt x="73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2" y="28"/>
                    <a:pt x="58" y="31"/>
                    <a:pt x="56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8" y="21"/>
                    <a:pt x="51" y="17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6"/>
                    <a:pt x="46" y="0"/>
                    <a:pt x="40" y="0"/>
                  </a:cubicBezTo>
                  <a:cubicBezTo>
                    <a:pt x="33" y="0"/>
                    <a:pt x="28" y="6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7"/>
                    <a:pt x="31" y="21"/>
                    <a:pt x="35" y="2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1"/>
                    <a:pt x="17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6" y="28"/>
                    <a:pt x="0" y="33"/>
                    <a:pt x="0" y="40"/>
                  </a:cubicBezTo>
                  <a:cubicBezTo>
                    <a:pt x="0" y="46"/>
                    <a:pt x="6" y="51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7" y="51"/>
                    <a:pt x="21" y="48"/>
                    <a:pt x="2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1" y="58"/>
                    <a:pt x="28" y="62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73"/>
                    <a:pt x="33" y="79"/>
                    <a:pt x="40" y="79"/>
                  </a:cubicBezTo>
                  <a:cubicBezTo>
                    <a:pt x="46" y="79"/>
                    <a:pt x="51" y="73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2"/>
                    <a:pt x="48" y="58"/>
                    <a:pt x="44" y="56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8"/>
                    <a:pt x="62" y="51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9" y="46"/>
                    <a:pt x="7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17397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4" name="Group 133"/>
          <p:cNvGrpSpPr>
            <a:grpSpLocks noChangeAspect="1"/>
          </p:cNvGrpSpPr>
          <p:nvPr userDrawn="1"/>
        </p:nvGrpSpPr>
        <p:grpSpPr>
          <a:xfrm>
            <a:off x="9853495" y="46203"/>
            <a:ext cx="1854000" cy="2661516"/>
            <a:chOff x="17487900" y="958850"/>
            <a:chExt cx="714376" cy="1025525"/>
          </a:xfrm>
          <a:solidFill>
            <a:srgbClr val="FFFFFF">
              <a:alpha val="20000"/>
            </a:srgbClr>
          </a:solidFill>
        </p:grpSpPr>
        <p:sp>
          <p:nvSpPr>
            <p:cNvPr id="135" name="Freeform 865"/>
            <p:cNvSpPr>
              <a:spLocks/>
            </p:cNvSpPr>
            <p:nvPr/>
          </p:nvSpPr>
          <p:spPr bwMode="auto">
            <a:xfrm>
              <a:off x="17487900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866"/>
            <p:cNvSpPr>
              <a:spLocks/>
            </p:cNvSpPr>
            <p:nvPr/>
          </p:nvSpPr>
          <p:spPr bwMode="auto">
            <a:xfrm>
              <a:off x="176450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867"/>
            <p:cNvSpPr>
              <a:spLocks/>
            </p:cNvSpPr>
            <p:nvPr/>
          </p:nvSpPr>
          <p:spPr bwMode="auto">
            <a:xfrm>
              <a:off x="178038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868"/>
            <p:cNvSpPr>
              <a:spLocks/>
            </p:cNvSpPr>
            <p:nvPr/>
          </p:nvSpPr>
          <p:spPr bwMode="auto">
            <a:xfrm>
              <a:off x="1796256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869"/>
            <p:cNvSpPr>
              <a:spLocks/>
            </p:cNvSpPr>
            <p:nvPr/>
          </p:nvSpPr>
          <p:spPr bwMode="auto">
            <a:xfrm>
              <a:off x="18121313" y="958850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870"/>
            <p:cNvSpPr>
              <a:spLocks/>
            </p:cNvSpPr>
            <p:nvPr/>
          </p:nvSpPr>
          <p:spPr bwMode="auto">
            <a:xfrm>
              <a:off x="17487900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871"/>
            <p:cNvSpPr>
              <a:spLocks/>
            </p:cNvSpPr>
            <p:nvPr/>
          </p:nvSpPr>
          <p:spPr bwMode="auto">
            <a:xfrm>
              <a:off x="176450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872"/>
            <p:cNvSpPr>
              <a:spLocks/>
            </p:cNvSpPr>
            <p:nvPr/>
          </p:nvSpPr>
          <p:spPr bwMode="auto">
            <a:xfrm>
              <a:off x="178038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873"/>
            <p:cNvSpPr>
              <a:spLocks/>
            </p:cNvSpPr>
            <p:nvPr/>
          </p:nvSpPr>
          <p:spPr bwMode="auto">
            <a:xfrm>
              <a:off x="1796256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874"/>
            <p:cNvSpPr>
              <a:spLocks/>
            </p:cNvSpPr>
            <p:nvPr/>
          </p:nvSpPr>
          <p:spPr bwMode="auto">
            <a:xfrm>
              <a:off x="18121313" y="1116013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875"/>
            <p:cNvSpPr>
              <a:spLocks/>
            </p:cNvSpPr>
            <p:nvPr/>
          </p:nvSpPr>
          <p:spPr bwMode="auto">
            <a:xfrm>
              <a:off x="17487900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876"/>
            <p:cNvSpPr>
              <a:spLocks/>
            </p:cNvSpPr>
            <p:nvPr/>
          </p:nvSpPr>
          <p:spPr bwMode="auto">
            <a:xfrm>
              <a:off x="176450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877"/>
            <p:cNvSpPr>
              <a:spLocks/>
            </p:cNvSpPr>
            <p:nvPr/>
          </p:nvSpPr>
          <p:spPr bwMode="auto">
            <a:xfrm>
              <a:off x="178038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878"/>
            <p:cNvSpPr>
              <a:spLocks/>
            </p:cNvSpPr>
            <p:nvPr/>
          </p:nvSpPr>
          <p:spPr bwMode="auto">
            <a:xfrm>
              <a:off x="1796256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879"/>
            <p:cNvSpPr>
              <a:spLocks/>
            </p:cNvSpPr>
            <p:nvPr/>
          </p:nvSpPr>
          <p:spPr bwMode="auto">
            <a:xfrm>
              <a:off x="18121313" y="1274763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880"/>
            <p:cNvSpPr>
              <a:spLocks/>
            </p:cNvSpPr>
            <p:nvPr/>
          </p:nvSpPr>
          <p:spPr bwMode="auto">
            <a:xfrm>
              <a:off x="17487900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881"/>
            <p:cNvSpPr>
              <a:spLocks/>
            </p:cNvSpPr>
            <p:nvPr/>
          </p:nvSpPr>
          <p:spPr bwMode="auto">
            <a:xfrm>
              <a:off x="176450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882"/>
            <p:cNvSpPr>
              <a:spLocks/>
            </p:cNvSpPr>
            <p:nvPr/>
          </p:nvSpPr>
          <p:spPr bwMode="auto">
            <a:xfrm>
              <a:off x="178038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883"/>
            <p:cNvSpPr>
              <a:spLocks/>
            </p:cNvSpPr>
            <p:nvPr/>
          </p:nvSpPr>
          <p:spPr bwMode="auto">
            <a:xfrm>
              <a:off x="1796256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4 h 120"/>
                <a:gd name="T26" fmla="*/ 35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3 h 120"/>
                <a:gd name="T46" fmla="*/ 43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884"/>
            <p:cNvSpPr>
              <a:spLocks/>
            </p:cNvSpPr>
            <p:nvPr/>
          </p:nvSpPr>
          <p:spPr bwMode="auto">
            <a:xfrm>
              <a:off x="18121313" y="1431925"/>
              <a:ext cx="80963" cy="80963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4 h 120"/>
                <a:gd name="T8" fmla="*/ 67 w 120"/>
                <a:gd name="T9" fmla="*/ 54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4 h 120"/>
                <a:gd name="T26" fmla="*/ 34 w 120"/>
                <a:gd name="T27" fmla="*/ 54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3 h 120"/>
                <a:gd name="T46" fmla="*/ 42 w 120"/>
                <a:gd name="T47" fmla="*/ 103 h 120"/>
                <a:gd name="T48" fmla="*/ 60 w 120"/>
                <a:gd name="T49" fmla="*/ 120 h 120"/>
                <a:gd name="T50" fmla="*/ 78 w 120"/>
                <a:gd name="T51" fmla="*/ 103 h 120"/>
                <a:gd name="T52" fmla="*/ 78 w 120"/>
                <a:gd name="T53" fmla="*/ 103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1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885"/>
            <p:cNvSpPr>
              <a:spLocks/>
            </p:cNvSpPr>
            <p:nvPr/>
          </p:nvSpPr>
          <p:spPr bwMode="auto">
            <a:xfrm>
              <a:off x="17487900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886"/>
            <p:cNvSpPr>
              <a:spLocks/>
            </p:cNvSpPr>
            <p:nvPr/>
          </p:nvSpPr>
          <p:spPr bwMode="auto">
            <a:xfrm>
              <a:off x="176450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887"/>
            <p:cNvSpPr>
              <a:spLocks/>
            </p:cNvSpPr>
            <p:nvPr/>
          </p:nvSpPr>
          <p:spPr bwMode="auto">
            <a:xfrm>
              <a:off x="178038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888"/>
            <p:cNvSpPr>
              <a:spLocks/>
            </p:cNvSpPr>
            <p:nvPr/>
          </p:nvSpPr>
          <p:spPr bwMode="auto">
            <a:xfrm>
              <a:off x="1796256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2"/>
                    <a:pt x="51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889"/>
            <p:cNvSpPr>
              <a:spLocks/>
            </p:cNvSpPr>
            <p:nvPr/>
          </p:nvSpPr>
          <p:spPr bwMode="auto">
            <a:xfrm>
              <a:off x="18121313" y="1589088"/>
              <a:ext cx="80963" cy="80963"/>
            </a:xfrm>
            <a:custGeom>
              <a:avLst/>
              <a:gdLst>
                <a:gd name="T0" fmla="*/ 120 w 120"/>
                <a:gd name="T1" fmla="*/ 60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0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0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2"/>
                    <a:pt x="50" y="121"/>
                    <a:pt x="60" y="121"/>
                  </a:cubicBezTo>
                  <a:cubicBezTo>
                    <a:pt x="70" y="121"/>
                    <a:pt x="78" y="112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890"/>
            <p:cNvSpPr>
              <a:spLocks/>
            </p:cNvSpPr>
            <p:nvPr/>
          </p:nvSpPr>
          <p:spPr bwMode="auto">
            <a:xfrm>
              <a:off x="17487900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5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5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5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6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891"/>
            <p:cNvSpPr>
              <a:spLocks/>
            </p:cNvSpPr>
            <p:nvPr/>
          </p:nvSpPr>
          <p:spPr bwMode="auto">
            <a:xfrm>
              <a:off x="176450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892"/>
            <p:cNvSpPr>
              <a:spLocks/>
            </p:cNvSpPr>
            <p:nvPr/>
          </p:nvSpPr>
          <p:spPr bwMode="auto">
            <a:xfrm>
              <a:off x="178038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893"/>
            <p:cNvSpPr>
              <a:spLocks/>
            </p:cNvSpPr>
            <p:nvPr/>
          </p:nvSpPr>
          <p:spPr bwMode="auto">
            <a:xfrm>
              <a:off x="1796256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3 w 120"/>
                <a:gd name="T3" fmla="*/ 43 h 121"/>
                <a:gd name="T4" fmla="*/ 103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3 w 120"/>
                <a:gd name="T19" fmla="*/ 18 h 121"/>
                <a:gd name="T20" fmla="*/ 43 w 120"/>
                <a:gd name="T21" fmla="*/ 18 h 121"/>
                <a:gd name="T22" fmla="*/ 54 w 120"/>
                <a:gd name="T23" fmla="*/ 35 h 121"/>
                <a:gd name="T24" fmla="*/ 54 w 120"/>
                <a:gd name="T25" fmla="*/ 54 h 121"/>
                <a:gd name="T26" fmla="*/ 35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5 w 120"/>
                <a:gd name="T39" fmla="*/ 67 h 121"/>
                <a:gd name="T40" fmla="*/ 54 w 120"/>
                <a:gd name="T41" fmla="*/ 67 h 121"/>
                <a:gd name="T42" fmla="*/ 54 w 120"/>
                <a:gd name="T43" fmla="*/ 86 h 121"/>
                <a:gd name="T44" fmla="*/ 43 w 120"/>
                <a:gd name="T45" fmla="*/ 103 h 121"/>
                <a:gd name="T46" fmla="*/ 43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3 w 120"/>
                <a:gd name="T61" fmla="*/ 78 h 121"/>
                <a:gd name="T62" fmla="*/ 103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3" y="43"/>
                  </a:cubicBezTo>
                  <a:cubicBezTo>
                    <a:pt x="103" y="43"/>
                    <a:pt x="103" y="43"/>
                    <a:pt x="103" y="43"/>
                  </a:cubicBezTo>
                  <a:cubicBezTo>
                    <a:pt x="95" y="43"/>
                    <a:pt x="89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1" y="0"/>
                    <a:pt x="43" y="9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6"/>
                    <a:pt x="47" y="32"/>
                    <a:pt x="54" y="3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2" y="47"/>
                    <a:pt x="26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4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13"/>
                    <a:pt x="51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4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894"/>
            <p:cNvSpPr>
              <a:spLocks/>
            </p:cNvSpPr>
            <p:nvPr/>
          </p:nvSpPr>
          <p:spPr bwMode="auto">
            <a:xfrm>
              <a:off x="18121313" y="1746250"/>
              <a:ext cx="80963" cy="80963"/>
            </a:xfrm>
            <a:custGeom>
              <a:avLst/>
              <a:gdLst>
                <a:gd name="T0" fmla="*/ 120 w 120"/>
                <a:gd name="T1" fmla="*/ 61 h 121"/>
                <a:gd name="T2" fmla="*/ 102 w 120"/>
                <a:gd name="T3" fmla="*/ 43 h 121"/>
                <a:gd name="T4" fmla="*/ 102 w 120"/>
                <a:gd name="T5" fmla="*/ 43 h 121"/>
                <a:gd name="T6" fmla="*/ 86 w 120"/>
                <a:gd name="T7" fmla="*/ 54 h 121"/>
                <a:gd name="T8" fmla="*/ 67 w 120"/>
                <a:gd name="T9" fmla="*/ 54 h 121"/>
                <a:gd name="T10" fmla="*/ 67 w 120"/>
                <a:gd name="T11" fmla="*/ 35 h 121"/>
                <a:gd name="T12" fmla="*/ 78 w 120"/>
                <a:gd name="T13" fmla="*/ 18 h 121"/>
                <a:gd name="T14" fmla="*/ 78 w 120"/>
                <a:gd name="T15" fmla="*/ 18 h 121"/>
                <a:gd name="T16" fmla="*/ 60 w 120"/>
                <a:gd name="T17" fmla="*/ 0 h 121"/>
                <a:gd name="T18" fmla="*/ 42 w 120"/>
                <a:gd name="T19" fmla="*/ 18 h 121"/>
                <a:gd name="T20" fmla="*/ 42 w 120"/>
                <a:gd name="T21" fmla="*/ 18 h 121"/>
                <a:gd name="T22" fmla="*/ 53 w 120"/>
                <a:gd name="T23" fmla="*/ 35 h 121"/>
                <a:gd name="T24" fmla="*/ 53 w 120"/>
                <a:gd name="T25" fmla="*/ 54 h 121"/>
                <a:gd name="T26" fmla="*/ 34 w 120"/>
                <a:gd name="T27" fmla="*/ 54 h 121"/>
                <a:gd name="T28" fmla="*/ 18 w 120"/>
                <a:gd name="T29" fmla="*/ 43 h 121"/>
                <a:gd name="T30" fmla="*/ 18 w 120"/>
                <a:gd name="T31" fmla="*/ 43 h 121"/>
                <a:gd name="T32" fmla="*/ 0 w 120"/>
                <a:gd name="T33" fmla="*/ 61 h 121"/>
                <a:gd name="T34" fmla="*/ 18 w 120"/>
                <a:gd name="T35" fmla="*/ 78 h 121"/>
                <a:gd name="T36" fmla="*/ 18 w 120"/>
                <a:gd name="T37" fmla="*/ 78 h 121"/>
                <a:gd name="T38" fmla="*/ 34 w 120"/>
                <a:gd name="T39" fmla="*/ 67 h 121"/>
                <a:gd name="T40" fmla="*/ 53 w 120"/>
                <a:gd name="T41" fmla="*/ 67 h 121"/>
                <a:gd name="T42" fmla="*/ 53 w 120"/>
                <a:gd name="T43" fmla="*/ 86 h 121"/>
                <a:gd name="T44" fmla="*/ 42 w 120"/>
                <a:gd name="T45" fmla="*/ 103 h 121"/>
                <a:gd name="T46" fmla="*/ 42 w 120"/>
                <a:gd name="T47" fmla="*/ 103 h 121"/>
                <a:gd name="T48" fmla="*/ 60 w 120"/>
                <a:gd name="T49" fmla="*/ 121 h 121"/>
                <a:gd name="T50" fmla="*/ 78 w 120"/>
                <a:gd name="T51" fmla="*/ 103 h 121"/>
                <a:gd name="T52" fmla="*/ 78 w 120"/>
                <a:gd name="T53" fmla="*/ 103 h 121"/>
                <a:gd name="T54" fmla="*/ 67 w 120"/>
                <a:gd name="T55" fmla="*/ 86 h 121"/>
                <a:gd name="T56" fmla="*/ 67 w 120"/>
                <a:gd name="T57" fmla="*/ 67 h 121"/>
                <a:gd name="T58" fmla="*/ 86 w 120"/>
                <a:gd name="T59" fmla="*/ 67 h 121"/>
                <a:gd name="T60" fmla="*/ 102 w 120"/>
                <a:gd name="T61" fmla="*/ 78 h 121"/>
                <a:gd name="T62" fmla="*/ 102 w 120"/>
                <a:gd name="T63" fmla="*/ 78 h 121"/>
                <a:gd name="T64" fmla="*/ 120 w 120"/>
                <a:gd name="T6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1">
                  <a:moveTo>
                    <a:pt x="120" y="61"/>
                  </a:moveTo>
                  <a:cubicBezTo>
                    <a:pt x="120" y="51"/>
                    <a:pt x="11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95" y="43"/>
                    <a:pt x="88" y="47"/>
                    <a:pt x="8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6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9"/>
                    <a:pt x="70" y="0"/>
                    <a:pt x="60" y="0"/>
                  </a:cubicBezTo>
                  <a:cubicBezTo>
                    <a:pt x="50" y="0"/>
                    <a:pt x="42" y="9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6"/>
                    <a:pt x="47" y="32"/>
                    <a:pt x="53" y="3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2" y="47"/>
                    <a:pt x="25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8" y="43"/>
                    <a:pt x="0" y="51"/>
                    <a:pt x="0" y="61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4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13"/>
                    <a:pt x="50" y="121"/>
                    <a:pt x="60" y="121"/>
                  </a:cubicBezTo>
                  <a:cubicBezTo>
                    <a:pt x="70" y="121"/>
                    <a:pt x="78" y="11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4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895"/>
            <p:cNvSpPr>
              <a:spLocks/>
            </p:cNvSpPr>
            <p:nvPr/>
          </p:nvSpPr>
          <p:spPr bwMode="auto">
            <a:xfrm>
              <a:off x="17487900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5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6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1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6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896"/>
            <p:cNvSpPr>
              <a:spLocks/>
            </p:cNvSpPr>
            <p:nvPr/>
          </p:nvSpPr>
          <p:spPr bwMode="auto">
            <a:xfrm>
              <a:off x="176450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97"/>
            <p:cNvSpPr>
              <a:spLocks/>
            </p:cNvSpPr>
            <p:nvPr/>
          </p:nvSpPr>
          <p:spPr bwMode="auto">
            <a:xfrm>
              <a:off x="178038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898"/>
            <p:cNvSpPr>
              <a:spLocks/>
            </p:cNvSpPr>
            <p:nvPr/>
          </p:nvSpPr>
          <p:spPr bwMode="auto">
            <a:xfrm>
              <a:off x="1796256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3 w 120"/>
                <a:gd name="T19" fmla="*/ 17 h 120"/>
                <a:gd name="T20" fmla="*/ 43 w 120"/>
                <a:gd name="T21" fmla="*/ 17 h 120"/>
                <a:gd name="T22" fmla="*/ 54 w 120"/>
                <a:gd name="T23" fmla="*/ 34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5 w 120"/>
                <a:gd name="T39" fmla="*/ 66 h 120"/>
                <a:gd name="T40" fmla="*/ 54 w 120"/>
                <a:gd name="T41" fmla="*/ 66 h 120"/>
                <a:gd name="T42" fmla="*/ 54 w 120"/>
                <a:gd name="T43" fmla="*/ 85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3 w 120"/>
                <a:gd name="T61" fmla="*/ 77 h 120"/>
                <a:gd name="T62" fmla="*/ 103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4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25"/>
                    <a:pt x="47" y="31"/>
                    <a:pt x="54" y="34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6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6" y="77"/>
                    <a:pt x="32" y="73"/>
                    <a:pt x="35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47" y="88"/>
                    <a:pt x="43" y="94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4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9" y="73"/>
                    <a:pt x="95" y="77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899"/>
            <p:cNvSpPr>
              <a:spLocks/>
            </p:cNvSpPr>
            <p:nvPr/>
          </p:nvSpPr>
          <p:spPr bwMode="auto">
            <a:xfrm>
              <a:off x="18121313" y="1905000"/>
              <a:ext cx="80963" cy="79375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4 h 120"/>
                <a:gd name="T12" fmla="*/ 78 w 120"/>
                <a:gd name="T13" fmla="*/ 17 h 120"/>
                <a:gd name="T14" fmla="*/ 78 w 120"/>
                <a:gd name="T15" fmla="*/ 17 h 120"/>
                <a:gd name="T16" fmla="*/ 60 w 120"/>
                <a:gd name="T17" fmla="*/ 0 h 120"/>
                <a:gd name="T18" fmla="*/ 42 w 120"/>
                <a:gd name="T19" fmla="*/ 17 h 120"/>
                <a:gd name="T20" fmla="*/ 42 w 120"/>
                <a:gd name="T21" fmla="*/ 17 h 120"/>
                <a:gd name="T22" fmla="*/ 53 w 120"/>
                <a:gd name="T23" fmla="*/ 34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7 h 120"/>
                <a:gd name="T36" fmla="*/ 18 w 120"/>
                <a:gd name="T37" fmla="*/ 77 h 120"/>
                <a:gd name="T38" fmla="*/ 34 w 120"/>
                <a:gd name="T39" fmla="*/ 66 h 120"/>
                <a:gd name="T40" fmla="*/ 53 w 120"/>
                <a:gd name="T41" fmla="*/ 66 h 120"/>
                <a:gd name="T42" fmla="*/ 53 w 120"/>
                <a:gd name="T43" fmla="*/ 85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5 h 120"/>
                <a:gd name="T56" fmla="*/ 67 w 120"/>
                <a:gd name="T57" fmla="*/ 66 h 120"/>
                <a:gd name="T58" fmla="*/ 86 w 120"/>
                <a:gd name="T59" fmla="*/ 66 h 120"/>
                <a:gd name="T60" fmla="*/ 102 w 120"/>
                <a:gd name="T61" fmla="*/ 77 h 120"/>
                <a:gd name="T62" fmla="*/ 102 w 120"/>
                <a:gd name="T63" fmla="*/ 77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6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1"/>
                    <a:pt x="78" y="25"/>
                    <a:pt x="78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25"/>
                    <a:pt x="47" y="31"/>
                    <a:pt x="53" y="3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6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69"/>
                    <a:pt x="8" y="77"/>
                    <a:pt x="18" y="77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25" y="77"/>
                    <a:pt x="32" y="73"/>
                    <a:pt x="34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88"/>
                    <a:pt x="42" y="94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4"/>
                    <a:pt x="73" y="88"/>
                    <a:pt x="67" y="8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8" y="73"/>
                    <a:pt x="95" y="77"/>
                    <a:pt x="102" y="77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12" y="77"/>
                    <a:pt x="120" y="69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66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2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060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8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29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7" t="-131" r="30063" b="395"/>
          <a:stretch/>
        </p:blipFill>
        <p:spPr>
          <a:xfrm>
            <a:off x="7634288" y="-9053"/>
            <a:ext cx="4557712" cy="685347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26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48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120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Placeholder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7634288" y="0"/>
            <a:ext cx="4557712" cy="6862763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7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rrow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/>
          <p:cNvSpPr/>
          <p:nvPr userDrawn="1"/>
        </p:nvSpPr>
        <p:spPr>
          <a:xfrm>
            <a:off x="10669588" y="1371600"/>
            <a:ext cx="1524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Rectangle 146"/>
          <p:cNvSpPr/>
          <p:nvPr userDrawn="1"/>
        </p:nvSpPr>
        <p:spPr>
          <a:xfrm>
            <a:off x="7623174" y="1371600"/>
            <a:ext cx="3046413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7165974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0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7623987" y="1371599"/>
            <a:ext cx="3045600" cy="54864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199" y="1752600"/>
            <a:ext cx="7165975" cy="3735387"/>
          </a:xfr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</a:t>
            </a:r>
            <a:br>
              <a:rPr lang="en-GB" dirty="0"/>
            </a:br>
            <a:r>
              <a:rPr lang="en-GB" dirty="0"/>
              <a:t>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96" name="Group 95"/>
          <p:cNvGrpSpPr>
            <a:grpSpLocks noChangeAspect="1"/>
          </p:cNvGrpSpPr>
          <p:nvPr userDrawn="1"/>
        </p:nvGrpSpPr>
        <p:grpSpPr>
          <a:xfrm>
            <a:off x="10785061" y="1481534"/>
            <a:ext cx="1281421" cy="5290581"/>
            <a:chOff x="9299575" y="50800"/>
            <a:chExt cx="592138" cy="2444751"/>
          </a:xfrm>
          <a:solidFill>
            <a:srgbClr val="FFFFFF">
              <a:alpha val="25098"/>
            </a:srgbClr>
          </a:solidFill>
        </p:grpSpPr>
        <p:sp>
          <p:nvSpPr>
            <p:cNvPr id="98" name="Freeform 195"/>
            <p:cNvSpPr>
              <a:spLocks/>
            </p:cNvSpPr>
            <p:nvPr/>
          </p:nvSpPr>
          <p:spPr bwMode="auto">
            <a:xfrm>
              <a:off x="9299575" y="50800"/>
              <a:ext cx="85725" cy="84138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196"/>
            <p:cNvSpPr>
              <a:spLocks/>
            </p:cNvSpPr>
            <p:nvPr/>
          </p:nvSpPr>
          <p:spPr bwMode="auto">
            <a:xfrm>
              <a:off x="9467850" y="50800"/>
              <a:ext cx="85725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197"/>
            <p:cNvSpPr>
              <a:spLocks/>
            </p:cNvSpPr>
            <p:nvPr/>
          </p:nvSpPr>
          <p:spPr bwMode="auto">
            <a:xfrm>
              <a:off x="9636125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198"/>
            <p:cNvSpPr>
              <a:spLocks/>
            </p:cNvSpPr>
            <p:nvPr/>
          </p:nvSpPr>
          <p:spPr bwMode="auto">
            <a:xfrm>
              <a:off x="9804400" y="50800"/>
              <a:ext cx="87313" cy="84138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199"/>
            <p:cNvSpPr>
              <a:spLocks/>
            </p:cNvSpPr>
            <p:nvPr/>
          </p:nvSpPr>
          <p:spPr bwMode="auto">
            <a:xfrm>
              <a:off x="9299575" y="2190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200"/>
            <p:cNvSpPr>
              <a:spLocks/>
            </p:cNvSpPr>
            <p:nvPr/>
          </p:nvSpPr>
          <p:spPr bwMode="auto">
            <a:xfrm>
              <a:off x="9467850" y="2190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201"/>
            <p:cNvSpPr>
              <a:spLocks/>
            </p:cNvSpPr>
            <p:nvPr/>
          </p:nvSpPr>
          <p:spPr bwMode="auto">
            <a:xfrm>
              <a:off x="9636125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202"/>
            <p:cNvSpPr>
              <a:spLocks/>
            </p:cNvSpPr>
            <p:nvPr/>
          </p:nvSpPr>
          <p:spPr bwMode="auto">
            <a:xfrm>
              <a:off x="9804400" y="2190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203"/>
            <p:cNvSpPr>
              <a:spLocks/>
            </p:cNvSpPr>
            <p:nvPr/>
          </p:nvSpPr>
          <p:spPr bwMode="auto">
            <a:xfrm>
              <a:off x="9299575" y="3873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5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5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1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204"/>
            <p:cNvSpPr>
              <a:spLocks/>
            </p:cNvSpPr>
            <p:nvPr/>
          </p:nvSpPr>
          <p:spPr bwMode="auto">
            <a:xfrm>
              <a:off x="9467850" y="3873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1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206"/>
            <p:cNvSpPr>
              <a:spLocks/>
            </p:cNvSpPr>
            <p:nvPr/>
          </p:nvSpPr>
          <p:spPr bwMode="auto">
            <a:xfrm>
              <a:off x="9636125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5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5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207"/>
            <p:cNvSpPr>
              <a:spLocks/>
            </p:cNvSpPr>
            <p:nvPr/>
          </p:nvSpPr>
          <p:spPr bwMode="auto">
            <a:xfrm>
              <a:off x="9804400" y="3873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5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5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1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5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1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208"/>
            <p:cNvSpPr>
              <a:spLocks/>
            </p:cNvSpPr>
            <p:nvPr/>
          </p:nvSpPr>
          <p:spPr bwMode="auto">
            <a:xfrm>
              <a:off x="9299575" y="555625"/>
              <a:ext cx="85725" cy="85725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209"/>
            <p:cNvSpPr>
              <a:spLocks/>
            </p:cNvSpPr>
            <p:nvPr/>
          </p:nvSpPr>
          <p:spPr bwMode="auto">
            <a:xfrm>
              <a:off x="9467850" y="555625"/>
              <a:ext cx="85725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210"/>
            <p:cNvSpPr>
              <a:spLocks/>
            </p:cNvSpPr>
            <p:nvPr/>
          </p:nvSpPr>
          <p:spPr bwMode="auto">
            <a:xfrm>
              <a:off x="9636125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211"/>
            <p:cNvSpPr>
              <a:spLocks/>
            </p:cNvSpPr>
            <p:nvPr/>
          </p:nvSpPr>
          <p:spPr bwMode="auto">
            <a:xfrm>
              <a:off x="9804400" y="555625"/>
              <a:ext cx="87313" cy="85725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212"/>
            <p:cNvSpPr>
              <a:spLocks/>
            </p:cNvSpPr>
            <p:nvPr/>
          </p:nvSpPr>
          <p:spPr bwMode="auto">
            <a:xfrm>
              <a:off x="9299575" y="723900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213"/>
            <p:cNvSpPr>
              <a:spLocks/>
            </p:cNvSpPr>
            <p:nvPr/>
          </p:nvSpPr>
          <p:spPr bwMode="auto">
            <a:xfrm>
              <a:off x="9467850" y="723900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214"/>
            <p:cNvSpPr>
              <a:spLocks/>
            </p:cNvSpPr>
            <p:nvPr/>
          </p:nvSpPr>
          <p:spPr bwMode="auto">
            <a:xfrm>
              <a:off x="9636125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4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215"/>
            <p:cNvSpPr>
              <a:spLocks/>
            </p:cNvSpPr>
            <p:nvPr/>
          </p:nvSpPr>
          <p:spPr bwMode="auto">
            <a:xfrm>
              <a:off x="9804400" y="723900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7"/>
                    <a:pt x="53" y="107"/>
                  </a:cubicBezTo>
                  <a:cubicBezTo>
                    <a:pt x="62" y="107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216"/>
            <p:cNvSpPr>
              <a:spLocks/>
            </p:cNvSpPr>
            <p:nvPr/>
          </p:nvSpPr>
          <p:spPr bwMode="auto">
            <a:xfrm>
              <a:off x="9299575" y="892175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217"/>
            <p:cNvSpPr>
              <a:spLocks/>
            </p:cNvSpPr>
            <p:nvPr/>
          </p:nvSpPr>
          <p:spPr bwMode="auto">
            <a:xfrm>
              <a:off x="9467850" y="892175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218"/>
            <p:cNvSpPr>
              <a:spLocks/>
            </p:cNvSpPr>
            <p:nvPr/>
          </p:nvSpPr>
          <p:spPr bwMode="auto">
            <a:xfrm>
              <a:off x="9636125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219"/>
            <p:cNvSpPr>
              <a:spLocks/>
            </p:cNvSpPr>
            <p:nvPr/>
          </p:nvSpPr>
          <p:spPr bwMode="auto">
            <a:xfrm>
              <a:off x="9804400" y="892175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220"/>
            <p:cNvSpPr>
              <a:spLocks/>
            </p:cNvSpPr>
            <p:nvPr/>
          </p:nvSpPr>
          <p:spPr bwMode="auto">
            <a:xfrm>
              <a:off x="9299575" y="1060450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221"/>
            <p:cNvSpPr>
              <a:spLocks/>
            </p:cNvSpPr>
            <p:nvPr/>
          </p:nvSpPr>
          <p:spPr bwMode="auto">
            <a:xfrm>
              <a:off x="9467850" y="1060450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222"/>
            <p:cNvSpPr>
              <a:spLocks/>
            </p:cNvSpPr>
            <p:nvPr/>
          </p:nvSpPr>
          <p:spPr bwMode="auto">
            <a:xfrm>
              <a:off x="9636125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223"/>
            <p:cNvSpPr>
              <a:spLocks/>
            </p:cNvSpPr>
            <p:nvPr/>
          </p:nvSpPr>
          <p:spPr bwMode="auto">
            <a:xfrm>
              <a:off x="9804400" y="1060450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224"/>
            <p:cNvSpPr>
              <a:spLocks/>
            </p:cNvSpPr>
            <p:nvPr/>
          </p:nvSpPr>
          <p:spPr bwMode="auto">
            <a:xfrm>
              <a:off x="9299575" y="12303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225"/>
            <p:cNvSpPr>
              <a:spLocks/>
            </p:cNvSpPr>
            <p:nvPr/>
          </p:nvSpPr>
          <p:spPr bwMode="auto">
            <a:xfrm>
              <a:off x="9467850" y="12303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226"/>
            <p:cNvSpPr>
              <a:spLocks/>
            </p:cNvSpPr>
            <p:nvPr/>
          </p:nvSpPr>
          <p:spPr bwMode="auto">
            <a:xfrm>
              <a:off x="9636125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27"/>
            <p:cNvSpPr>
              <a:spLocks/>
            </p:cNvSpPr>
            <p:nvPr/>
          </p:nvSpPr>
          <p:spPr bwMode="auto">
            <a:xfrm>
              <a:off x="9804400" y="12303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28"/>
            <p:cNvSpPr>
              <a:spLocks/>
            </p:cNvSpPr>
            <p:nvPr/>
          </p:nvSpPr>
          <p:spPr bwMode="auto">
            <a:xfrm>
              <a:off x="9299575" y="1397000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29"/>
            <p:cNvSpPr>
              <a:spLocks/>
            </p:cNvSpPr>
            <p:nvPr/>
          </p:nvSpPr>
          <p:spPr bwMode="auto">
            <a:xfrm>
              <a:off x="9467850" y="1397000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30"/>
            <p:cNvSpPr>
              <a:spLocks/>
            </p:cNvSpPr>
            <p:nvPr/>
          </p:nvSpPr>
          <p:spPr bwMode="auto">
            <a:xfrm>
              <a:off x="9636125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231"/>
            <p:cNvSpPr>
              <a:spLocks/>
            </p:cNvSpPr>
            <p:nvPr/>
          </p:nvSpPr>
          <p:spPr bwMode="auto">
            <a:xfrm>
              <a:off x="9804400" y="1397000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232"/>
            <p:cNvSpPr>
              <a:spLocks/>
            </p:cNvSpPr>
            <p:nvPr/>
          </p:nvSpPr>
          <p:spPr bwMode="auto">
            <a:xfrm>
              <a:off x="9299575" y="1566863"/>
              <a:ext cx="85725" cy="85725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59 h 107"/>
                <a:gd name="T40" fmla="*/ 47 w 106"/>
                <a:gd name="T41" fmla="*/ 59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59 h 107"/>
                <a:gd name="T58" fmla="*/ 76 w 106"/>
                <a:gd name="T59" fmla="*/ 59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233"/>
            <p:cNvSpPr>
              <a:spLocks/>
            </p:cNvSpPr>
            <p:nvPr/>
          </p:nvSpPr>
          <p:spPr bwMode="auto">
            <a:xfrm>
              <a:off x="9467850" y="1566863"/>
              <a:ext cx="85725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8 w 107"/>
                <a:gd name="T41" fmla="*/ 59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234"/>
            <p:cNvSpPr>
              <a:spLocks/>
            </p:cNvSpPr>
            <p:nvPr/>
          </p:nvSpPr>
          <p:spPr bwMode="auto">
            <a:xfrm>
              <a:off x="9636125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235"/>
            <p:cNvSpPr>
              <a:spLocks/>
            </p:cNvSpPr>
            <p:nvPr/>
          </p:nvSpPr>
          <p:spPr bwMode="auto">
            <a:xfrm>
              <a:off x="9804400" y="1566863"/>
              <a:ext cx="87313" cy="85725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59 h 107"/>
                <a:gd name="T40" fmla="*/ 47 w 107"/>
                <a:gd name="T41" fmla="*/ 59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59 h 107"/>
                <a:gd name="T58" fmla="*/ 76 w 107"/>
                <a:gd name="T59" fmla="*/ 59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236"/>
            <p:cNvSpPr>
              <a:spLocks/>
            </p:cNvSpPr>
            <p:nvPr/>
          </p:nvSpPr>
          <p:spPr bwMode="auto">
            <a:xfrm>
              <a:off x="9299575" y="173513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1 h 106"/>
                <a:gd name="T46" fmla="*/ 37 w 106"/>
                <a:gd name="T47" fmla="*/ 91 h 106"/>
                <a:gd name="T48" fmla="*/ 53 w 106"/>
                <a:gd name="T49" fmla="*/ 106 h 106"/>
                <a:gd name="T50" fmla="*/ 69 w 106"/>
                <a:gd name="T51" fmla="*/ 91 h 106"/>
                <a:gd name="T52" fmla="*/ 69 w 106"/>
                <a:gd name="T53" fmla="*/ 91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237"/>
            <p:cNvSpPr>
              <a:spLocks/>
            </p:cNvSpPr>
            <p:nvPr/>
          </p:nvSpPr>
          <p:spPr bwMode="auto">
            <a:xfrm>
              <a:off x="9467850" y="173513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70 w 107"/>
                <a:gd name="T51" fmla="*/ 91 h 106"/>
                <a:gd name="T52" fmla="*/ 70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38"/>
            <p:cNvSpPr>
              <a:spLocks/>
            </p:cNvSpPr>
            <p:nvPr/>
          </p:nvSpPr>
          <p:spPr bwMode="auto">
            <a:xfrm>
              <a:off x="9636125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4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239"/>
            <p:cNvSpPr>
              <a:spLocks/>
            </p:cNvSpPr>
            <p:nvPr/>
          </p:nvSpPr>
          <p:spPr bwMode="auto">
            <a:xfrm>
              <a:off x="9804400" y="173513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1 h 106"/>
                <a:gd name="T46" fmla="*/ 38 w 107"/>
                <a:gd name="T47" fmla="*/ 91 h 106"/>
                <a:gd name="T48" fmla="*/ 53 w 107"/>
                <a:gd name="T49" fmla="*/ 106 h 106"/>
                <a:gd name="T50" fmla="*/ 69 w 107"/>
                <a:gd name="T51" fmla="*/ 91 h 106"/>
                <a:gd name="T52" fmla="*/ 69 w 107"/>
                <a:gd name="T53" fmla="*/ 91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40"/>
            <p:cNvSpPr>
              <a:spLocks/>
            </p:cNvSpPr>
            <p:nvPr/>
          </p:nvSpPr>
          <p:spPr bwMode="auto">
            <a:xfrm>
              <a:off x="9299575" y="1903413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6 h 106"/>
                <a:gd name="T14" fmla="*/ 69 w 106"/>
                <a:gd name="T15" fmla="*/ 16 h 106"/>
                <a:gd name="T16" fmla="*/ 53 w 106"/>
                <a:gd name="T17" fmla="*/ 0 h 106"/>
                <a:gd name="T18" fmla="*/ 37 w 106"/>
                <a:gd name="T19" fmla="*/ 16 h 106"/>
                <a:gd name="T20" fmla="*/ 37 w 106"/>
                <a:gd name="T21" fmla="*/ 16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41"/>
            <p:cNvSpPr>
              <a:spLocks/>
            </p:cNvSpPr>
            <p:nvPr/>
          </p:nvSpPr>
          <p:spPr bwMode="auto">
            <a:xfrm>
              <a:off x="9467850" y="1903413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6 h 106"/>
                <a:gd name="T14" fmla="*/ 70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42"/>
            <p:cNvSpPr>
              <a:spLocks/>
            </p:cNvSpPr>
            <p:nvPr/>
          </p:nvSpPr>
          <p:spPr bwMode="auto">
            <a:xfrm>
              <a:off x="9636125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4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43"/>
            <p:cNvSpPr>
              <a:spLocks/>
            </p:cNvSpPr>
            <p:nvPr/>
          </p:nvSpPr>
          <p:spPr bwMode="auto">
            <a:xfrm>
              <a:off x="9804400" y="1903413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6 h 106"/>
                <a:gd name="T14" fmla="*/ 69 w 107"/>
                <a:gd name="T15" fmla="*/ 16 h 106"/>
                <a:gd name="T16" fmla="*/ 53 w 107"/>
                <a:gd name="T17" fmla="*/ 0 h 106"/>
                <a:gd name="T18" fmla="*/ 38 w 107"/>
                <a:gd name="T19" fmla="*/ 16 h 106"/>
                <a:gd name="T20" fmla="*/ 38 w 107"/>
                <a:gd name="T21" fmla="*/ 16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9299575" y="2071688"/>
              <a:ext cx="85725" cy="85725"/>
            </a:xfrm>
            <a:custGeom>
              <a:avLst/>
              <a:gdLst>
                <a:gd name="T0" fmla="*/ 106 w 106"/>
                <a:gd name="T1" fmla="*/ 53 h 106"/>
                <a:gd name="T2" fmla="*/ 90 w 106"/>
                <a:gd name="T3" fmla="*/ 37 h 106"/>
                <a:gd name="T4" fmla="*/ 90 w 106"/>
                <a:gd name="T5" fmla="*/ 37 h 106"/>
                <a:gd name="T6" fmla="*/ 76 w 106"/>
                <a:gd name="T7" fmla="*/ 47 h 106"/>
                <a:gd name="T8" fmla="*/ 59 w 106"/>
                <a:gd name="T9" fmla="*/ 47 h 106"/>
                <a:gd name="T10" fmla="*/ 59 w 106"/>
                <a:gd name="T11" fmla="*/ 30 h 106"/>
                <a:gd name="T12" fmla="*/ 69 w 106"/>
                <a:gd name="T13" fmla="*/ 15 h 106"/>
                <a:gd name="T14" fmla="*/ 69 w 106"/>
                <a:gd name="T15" fmla="*/ 15 h 106"/>
                <a:gd name="T16" fmla="*/ 53 w 106"/>
                <a:gd name="T17" fmla="*/ 0 h 106"/>
                <a:gd name="T18" fmla="*/ 37 w 106"/>
                <a:gd name="T19" fmla="*/ 15 h 106"/>
                <a:gd name="T20" fmla="*/ 37 w 106"/>
                <a:gd name="T21" fmla="*/ 15 h 106"/>
                <a:gd name="T22" fmla="*/ 47 w 106"/>
                <a:gd name="T23" fmla="*/ 30 h 106"/>
                <a:gd name="T24" fmla="*/ 47 w 106"/>
                <a:gd name="T25" fmla="*/ 47 h 106"/>
                <a:gd name="T26" fmla="*/ 30 w 106"/>
                <a:gd name="T27" fmla="*/ 47 h 106"/>
                <a:gd name="T28" fmla="*/ 15 w 106"/>
                <a:gd name="T29" fmla="*/ 37 h 106"/>
                <a:gd name="T30" fmla="*/ 15 w 106"/>
                <a:gd name="T31" fmla="*/ 37 h 106"/>
                <a:gd name="T32" fmla="*/ 0 w 106"/>
                <a:gd name="T33" fmla="*/ 53 h 106"/>
                <a:gd name="T34" fmla="*/ 15 w 106"/>
                <a:gd name="T35" fmla="*/ 69 h 106"/>
                <a:gd name="T36" fmla="*/ 15 w 106"/>
                <a:gd name="T37" fmla="*/ 69 h 106"/>
                <a:gd name="T38" fmla="*/ 30 w 106"/>
                <a:gd name="T39" fmla="*/ 59 h 106"/>
                <a:gd name="T40" fmla="*/ 47 w 106"/>
                <a:gd name="T41" fmla="*/ 59 h 106"/>
                <a:gd name="T42" fmla="*/ 47 w 106"/>
                <a:gd name="T43" fmla="*/ 76 h 106"/>
                <a:gd name="T44" fmla="*/ 37 w 106"/>
                <a:gd name="T45" fmla="*/ 90 h 106"/>
                <a:gd name="T46" fmla="*/ 37 w 106"/>
                <a:gd name="T47" fmla="*/ 90 h 106"/>
                <a:gd name="T48" fmla="*/ 53 w 106"/>
                <a:gd name="T49" fmla="*/ 106 h 106"/>
                <a:gd name="T50" fmla="*/ 69 w 106"/>
                <a:gd name="T51" fmla="*/ 90 h 106"/>
                <a:gd name="T52" fmla="*/ 69 w 106"/>
                <a:gd name="T53" fmla="*/ 90 h 106"/>
                <a:gd name="T54" fmla="*/ 59 w 106"/>
                <a:gd name="T55" fmla="*/ 76 h 106"/>
                <a:gd name="T56" fmla="*/ 59 w 106"/>
                <a:gd name="T57" fmla="*/ 59 h 106"/>
                <a:gd name="T58" fmla="*/ 76 w 106"/>
                <a:gd name="T59" fmla="*/ 59 h 106"/>
                <a:gd name="T60" fmla="*/ 90 w 106"/>
                <a:gd name="T61" fmla="*/ 69 h 106"/>
                <a:gd name="T62" fmla="*/ 90 w 106"/>
                <a:gd name="T63" fmla="*/ 69 h 106"/>
                <a:gd name="T64" fmla="*/ 106 w 106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6">
                  <a:moveTo>
                    <a:pt x="106" y="53"/>
                  </a:moveTo>
                  <a:cubicBezTo>
                    <a:pt x="106" y="44"/>
                    <a:pt x="99" y="37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4" y="37"/>
                    <a:pt x="78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22"/>
                    <a:pt x="41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1"/>
                    <a:pt x="22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8"/>
                    <a:pt x="37" y="84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9"/>
                    <a:pt x="44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45"/>
            <p:cNvSpPr>
              <a:spLocks/>
            </p:cNvSpPr>
            <p:nvPr/>
          </p:nvSpPr>
          <p:spPr bwMode="auto">
            <a:xfrm>
              <a:off x="9467850" y="2071688"/>
              <a:ext cx="85725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70 w 107"/>
                <a:gd name="T13" fmla="*/ 15 h 106"/>
                <a:gd name="T14" fmla="*/ 70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8 w 107"/>
                <a:gd name="T23" fmla="*/ 30 h 106"/>
                <a:gd name="T24" fmla="*/ 48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8 w 107"/>
                <a:gd name="T41" fmla="*/ 59 h 106"/>
                <a:gd name="T42" fmla="*/ 48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70 w 107"/>
                <a:gd name="T51" fmla="*/ 90 h 106"/>
                <a:gd name="T52" fmla="*/ 70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5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6" y="28"/>
                    <a:pt x="70" y="22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8" y="3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8" y="37"/>
                    <a:pt x="0" y="44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70" y="99"/>
                    <a:pt x="70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0" y="84"/>
                    <a:pt x="66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46"/>
            <p:cNvSpPr>
              <a:spLocks/>
            </p:cNvSpPr>
            <p:nvPr/>
          </p:nvSpPr>
          <p:spPr bwMode="auto">
            <a:xfrm>
              <a:off x="9636125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60 w 107"/>
                <a:gd name="T9" fmla="*/ 47 h 106"/>
                <a:gd name="T10" fmla="*/ 60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4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4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60 w 107"/>
                <a:gd name="T55" fmla="*/ 76 h 106"/>
                <a:gd name="T56" fmla="*/ 60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100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4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60" y="76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47"/>
            <p:cNvSpPr>
              <a:spLocks/>
            </p:cNvSpPr>
            <p:nvPr/>
          </p:nvSpPr>
          <p:spPr bwMode="auto">
            <a:xfrm>
              <a:off x="9804400" y="2071688"/>
              <a:ext cx="87313" cy="85725"/>
            </a:xfrm>
            <a:custGeom>
              <a:avLst/>
              <a:gdLst>
                <a:gd name="T0" fmla="*/ 107 w 107"/>
                <a:gd name="T1" fmla="*/ 53 h 106"/>
                <a:gd name="T2" fmla="*/ 91 w 107"/>
                <a:gd name="T3" fmla="*/ 37 h 106"/>
                <a:gd name="T4" fmla="*/ 91 w 107"/>
                <a:gd name="T5" fmla="*/ 37 h 106"/>
                <a:gd name="T6" fmla="*/ 76 w 107"/>
                <a:gd name="T7" fmla="*/ 47 h 106"/>
                <a:gd name="T8" fmla="*/ 59 w 107"/>
                <a:gd name="T9" fmla="*/ 47 h 106"/>
                <a:gd name="T10" fmla="*/ 59 w 107"/>
                <a:gd name="T11" fmla="*/ 30 h 106"/>
                <a:gd name="T12" fmla="*/ 69 w 107"/>
                <a:gd name="T13" fmla="*/ 15 h 106"/>
                <a:gd name="T14" fmla="*/ 69 w 107"/>
                <a:gd name="T15" fmla="*/ 15 h 106"/>
                <a:gd name="T16" fmla="*/ 53 w 107"/>
                <a:gd name="T17" fmla="*/ 0 h 106"/>
                <a:gd name="T18" fmla="*/ 38 w 107"/>
                <a:gd name="T19" fmla="*/ 15 h 106"/>
                <a:gd name="T20" fmla="*/ 38 w 107"/>
                <a:gd name="T21" fmla="*/ 15 h 106"/>
                <a:gd name="T22" fmla="*/ 47 w 107"/>
                <a:gd name="T23" fmla="*/ 30 h 106"/>
                <a:gd name="T24" fmla="*/ 47 w 107"/>
                <a:gd name="T25" fmla="*/ 47 h 106"/>
                <a:gd name="T26" fmla="*/ 31 w 107"/>
                <a:gd name="T27" fmla="*/ 47 h 106"/>
                <a:gd name="T28" fmla="*/ 16 w 107"/>
                <a:gd name="T29" fmla="*/ 37 h 106"/>
                <a:gd name="T30" fmla="*/ 16 w 107"/>
                <a:gd name="T31" fmla="*/ 37 h 106"/>
                <a:gd name="T32" fmla="*/ 0 w 107"/>
                <a:gd name="T33" fmla="*/ 53 h 106"/>
                <a:gd name="T34" fmla="*/ 16 w 107"/>
                <a:gd name="T35" fmla="*/ 69 h 106"/>
                <a:gd name="T36" fmla="*/ 16 w 107"/>
                <a:gd name="T37" fmla="*/ 69 h 106"/>
                <a:gd name="T38" fmla="*/ 31 w 107"/>
                <a:gd name="T39" fmla="*/ 59 h 106"/>
                <a:gd name="T40" fmla="*/ 47 w 107"/>
                <a:gd name="T41" fmla="*/ 59 h 106"/>
                <a:gd name="T42" fmla="*/ 47 w 107"/>
                <a:gd name="T43" fmla="*/ 76 h 106"/>
                <a:gd name="T44" fmla="*/ 38 w 107"/>
                <a:gd name="T45" fmla="*/ 90 h 106"/>
                <a:gd name="T46" fmla="*/ 38 w 107"/>
                <a:gd name="T47" fmla="*/ 90 h 106"/>
                <a:gd name="T48" fmla="*/ 53 w 107"/>
                <a:gd name="T49" fmla="*/ 106 h 106"/>
                <a:gd name="T50" fmla="*/ 69 w 107"/>
                <a:gd name="T51" fmla="*/ 90 h 106"/>
                <a:gd name="T52" fmla="*/ 69 w 107"/>
                <a:gd name="T53" fmla="*/ 90 h 106"/>
                <a:gd name="T54" fmla="*/ 59 w 107"/>
                <a:gd name="T55" fmla="*/ 76 h 106"/>
                <a:gd name="T56" fmla="*/ 59 w 107"/>
                <a:gd name="T57" fmla="*/ 59 h 106"/>
                <a:gd name="T58" fmla="*/ 76 w 107"/>
                <a:gd name="T59" fmla="*/ 59 h 106"/>
                <a:gd name="T60" fmla="*/ 91 w 107"/>
                <a:gd name="T61" fmla="*/ 69 h 106"/>
                <a:gd name="T62" fmla="*/ 91 w 107"/>
                <a:gd name="T63" fmla="*/ 69 h 106"/>
                <a:gd name="T64" fmla="*/ 107 w 107"/>
                <a:gd name="T6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6">
                  <a:moveTo>
                    <a:pt x="107" y="53"/>
                  </a:moveTo>
                  <a:cubicBezTo>
                    <a:pt x="107" y="44"/>
                    <a:pt x="99" y="37"/>
                    <a:pt x="91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37"/>
                    <a:pt x="79" y="41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5" y="28"/>
                    <a:pt x="69" y="22"/>
                    <a:pt x="69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2"/>
                    <a:pt x="42" y="28"/>
                    <a:pt x="47" y="30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1"/>
                    <a:pt x="23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7" y="37"/>
                    <a:pt x="0" y="44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59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8"/>
                    <a:pt x="38" y="84"/>
                    <a:pt x="38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8" y="99"/>
                    <a:pt x="45" y="106"/>
                    <a:pt x="53" y="106"/>
                  </a:cubicBezTo>
                  <a:cubicBezTo>
                    <a:pt x="62" y="106"/>
                    <a:pt x="69" y="99"/>
                    <a:pt x="69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9" y="84"/>
                    <a:pt x="65" y="78"/>
                    <a:pt x="59" y="7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48"/>
            <p:cNvSpPr>
              <a:spLocks/>
            </p:cNvSpPr>
            <p:nvPr/>
          </p:nvSpPr>
          <p:spPr bwMode="auto">
            <a:xfrm>
              <a:off x="9299575" y="2239963"/>
              <a:ext cx="85725" cy="87313"/>
            </a:xfrm>
            <a:custGeom>
              <a:avLst/>
              <a:gdLst>
                <a:gd name="T0" fmla="*/ 106 w 106"/>
                <a:gd name="T1" fmla="*/ 54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8 h 107"/>
                <a:gd name="T8" fmla="*/ 59 w 106"/>
                <a:gd name="T9" fmla="*/ 48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8 h 107"/>
                <a:gd name="T26" fmla="*/ 30 w 106"/>
                <a:gd name="T27" fmla="*/ 48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4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4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4" y="0"/>
                    <a:pt x="37" y="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49"/>
            <p:cNvSpPr>
              <a:spLocks/>
            </p:cNvSpPr>
            <p:nvPr/>
          </p:nvSpPr>
          <p:spPr bwMode="auto">
            <a:xfrm>
              <a:off x="9467850" y="2239963"/>
              <a:ext cx="85725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4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50"/>
            <p:cNvSpPr>
              <a:spLocks/>
            </p:cNvSpPr>
            <p:nvPr/>
          </p:nvSpPr>
          <p:spPr bwMode="auto">
            <a:xfrm>
              <a:off x="9636125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60 w 107"/>
                <a:gd name="T9" fmla="*/ 48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4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51"/>
            <p:cNvSpPr>
              <a:spLocks/>
            </p:cNvSpPr>
            <p:nvPr/>
          </p:nvSpPr>
          <p:spPr bwMode="auto">
            <a:xfrm>
              <a:off x="9804400" y="2239963"/>
              <a:ext cx="87313" cy="87313"/>
            </a:xfrm>
            <a:custGeom>
              <a:avLst/>
              <a:gdLst>
                <a:gd name="T0" fmla="*/ 107 w 107"/>
                <a:gd name="T1" fmla="*/ 54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8 h 107"/>
                <a:gd name="T8" fmla="*/ 59 w 107"/>
                <a:gd name="T9" fmla="*/ 48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8 h 107"/>
                <a:gd name="T26" fmla="*/ 31 w 107"/>
                <a:gd name="T27" fmla="*/ 48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4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4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8"/>
                    <a:pt x="62" y="0"/>
                    <a:pt x="53" y="0"/>
                  </a:cubicBezTo>
                  <a:cubicBezTo>
                    <a:pt x="45" y="0"/>
                    <a:pt x="38" y="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4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52"/>
            <p:cNvSpPr>
              <a:spLocks/>
            </p:cNvSpPr>
            <p:nvPr/>
          </p:nvSpPr>
          <p:spPr bwMode="auto">
            <a:xfrm>
              <a:off x="9299575" y="2408238"/>
              <a:ext cx="85725" cy="87313"/>
            </a:xfrm>
            <a:custGeom>
              <a:avLst/>
              <a:gdLst>
                <a:gd name="T0" fmla="*/ 106 w 106"/>
                <a:gd name="T1" fmla="*/ 53 h 107"/>
                <a:gd name="T2" fmla="*/ 90 w 106"/>
                <a:gd name="T3" fmla="*/ 38 h 107"/>
                <a:gd name="T4" fmla="*/ 90 w 106"/>
                <a:gd name="T5" fmla="*/ 38 h 107"/>
                <a:gd name="T6" fmla="*/ 76 w 106"/>
                <a:gd name="T7" fmla="*/ 47 h 107"/>
                <a:gd name="T8" fmla="*/ 59 w 106"/>
                <a:gd name="T9" fmla="*/ 47 h 107"/>
                <a:gd name="T10" fmla="*/ 59 w 106"/>
                <a:gd name="T11" fmla="*/ 31 h 107"/>
                <a:gd name="T12" fmla="*/ 69 w 106"/>
                <a:gd name="T13" fmla="*/ 16 h 107"/>
                <a:gd name="T14" fmla="*/ 69 w 106"/>
                <a:gd name="T15" fmla="*/ 16 h 107"/>
                <a:gd name="T16" fmla="*/ 53 w 106"/>
                <a:gd name="T17" fmla="*/ 0 h 107"/>
                <a:gd name="T18" fmla="*/ 37 w 106"/>
                <a:gd name="T19" fmla="*/ 16 h 107"/>
                <a:gd name="T20" fmla="*/ 37 w 106"/>
                <a:gd name="T21" fmla="*/ 16 h 107"/>
                <a:gd name="T22" fmla="*/ 47 w 106"/>
                <a:gd name="T23" fmla="*/ 31 h 107"/>
                <a:gd name="T24" fmla="*/ 47 w 106"/>
                <a:gd name="T25" fmla="*/ 47 h 107"/>
                <a:gd name="T26" fmla="*/ 30 w 106"/>
                <a:gd name="T27" fmla="*/ 47 h 107"/>
                <a:gd name="T28" fmla="*/ 15 w 106"/>
                <a:gd name="T29" fmla="*/ 38 h 107"/>
                <a:gd name="T30" fmla="*/ 15 w 106"/>
                <a:gd name="T31" fmla="*/ 38 h 107"/>
                <a:gd name="T32" fmla="*/ 0 w 106"/>
                <a:gd name="T33" fmla="*/ 53 h 107"/>
                <a:gd name="T34" fmla="*/ 15 w 106"/>
                <a:gd name="T35" fmla="*/ 69 h 107"/>
                <a:gd name="T36" fmla="*/ 15 w 106"/>
                <a:gd name="T37" fmla="*/ 69 h 107"/>
                <a:gd name="T38" fmla="*/ 30 w 106"/>
                <a:gd name="T39" fmla="*/ 60 h 107"/>
                <a:gd name="T40" fmla="*/ 47 w 106"/>
                <a:gd name="T41" fmla="*/ 60 h 107"/>
                <a:gd name="T42" fmla="*/ 47 w 106"/>
                <a:gd name="T43" fmla="*/ 76 h 107"/>
                <a:gd name="T44" fmla="*/ 37 w 106"/>
                <a:gd name="T45" fmla="*/ 91 h 107"/>
                <a:gd name="T46" fmla="*/ 37 w 106"/>
                <a:gd name="T47" fmla="*/ 91 h 107"/>
                <a:gd name="T48" fmla="*/ 53 w 106"/>
                <a:gd name="T49" fmla="*/ 107 h 107"/>
                <a:gd name="T50" fmla="*/ 69 w 106"/>
                <a:gd name="T51" fmla="*/ 91 h 107"/>
                <a:gd name="T52" fmla="*/ 69 w 106"/>
                <a:gd name="T53" fmla="*/ 91 h 107"/>
                <a:gd name="T54" fmla="*/ 59 w 106"/>
                <a:gd name="T55" fmla="*/ 76 h 107"/>
                <a:gd name="T56" fmla="*/ 59 w 106"/>
                <a:gd name="T57" fmla="*/ 60 h 107"/>
                <a:gd name="T58" fmla="*/ 76 w 106"/>
                <a:gd name="T59" fmla="*/ 60 h 107"/>
                <a:gd name="T60" fmla="*/ 90 w 106"/>
                <a:gd name="T61" fmla="*/ 69 h 107"/>
                <a:gd name="T62" fmla="*/ 90 w 106"/>
                <a:gd name="T63" fmla="*/ 69 h 107"/>
                <a:gd name="T64" fmla="*/ 106 w 106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106" y="53"/>
                  </a:moveTo>
                  <a:cubicBezTo>
                    <a:pt x="106" y="45"/>
                    <a:pt x="99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4" y="38"/>
                    <a:pt x="78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23"/>
                    <a:pt x="41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8" y="42"/>
                    <a:pt x="22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22" y="69"/>
                    <a:pt x="28" y="65"/>
                    <a:pt x="30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1" y="79"/>
                    <a:pt x="37" y="84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7" y="100"/>
                    <a:pt x="44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8" y="65"/>
                    <a:pt x="84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9" y="69"/>
                    <a:pt x="106" y="62"/>
                    <a:pt x="10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53"/>
            <p:cNvSpPr>
              <a:spLocks/>
            </p:cNvSpPr>
            <p:nvPr/>
          </p:nvSpPr>
          <p:spPr bwMode="auto">
            <a:xfrm>
              <a:off x="9467850" y="2408238"/>
              <a:ext cx="85725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70 w 107"/>
                <a:gd name="T13" fmla="*/ 16 h 107"/>
                <a:gd name="T14" fmla="*/ 70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8 w 107"/>
                <a:gd name="T23" fmla="*/ 31 h 107"/>
                <a:gd name="T24" fmla="*/ 48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8 w 107"/>
                <a:gd name="T41" fmla="*/ 60 h 107"/>
                <a:gd name="T42" fmla="*/ 48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70 w 107"/>
                <a:gd name="T51" fmla="*/ 91 h 107"/>
                <a:gd name="T52" fmla="*/ 70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5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6" y="28"/>
                    <a:pt x="70" y="23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8" y="31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9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8" y="38"/>
                    <a:pt x="0" y="45"/>
                    <a:pt x="0" y="53"/>
                  </a:cubicBezTo>
                  <a:cubicBezTo>
                    <a:pt x="0" y="62"/>
                    <a:pt x="8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9" y="65"/>
                    <a:pt x="31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70" y="100"/>
                    <a:pt x="70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84"/>
                    <a:pt x="66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5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54"/>
            <p:cNvSpPr>
              <a:spLocks/>
            </p:cNvSpPr>
            <p:nvPr/>
          </p:nvSpPr>
          <p:spPr bwMode="auto">
            <a:xfrm>
              <a:off x="9636125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60 w 107"/>
                <a:gd name="T9" fmla="*/ 47 h 107"/>
                <a:gd name="T10" fmla="*/ 60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4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4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60 w 107"/>
                <a:gd name="T55" fmla="*/ 76 h 107"/>
                <a:gd name="T56" fmla="*/ 60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100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4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4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60" y="76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100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55"/>
            <p:cNvSpPr>
              <a:spLocks/>
            </p:cNvSpPr>
            <p:nvPr/>
          </p:nvSpPr>
          <p:spPr bwMode="auto">
            <a:xfrm>
              <a:off x="9804400" y="2408238"/>
              <a:ext cx="87313" cy="87313"/>
            </a:xfrm>
            <a:custGeom>
              <a:avLst/>
              <a:gdLst>
                <a:gd name="T0" fmla="*/ 107 w 107"/>
                <a:gd name="T1" fmla="*/ 53 h 107"/>
                <a:gd name="T2" fmla="*/ 91 w 107"/>
                <a:gd name="T3" fmla="*/ 38 h 107"/>
                <a:gd name="T4" fmla="*/ 91 w 107"/>
                <a:gd name="T5" fmla="*/ 38 h 107"/>
                <a:gd name="T6" fmla="*/ 76 w 107"/>
                <a:gd name="T7" fmla="*/ 47 h 107"/>
                <a:gd name="T8" fmla="*/ 59 w 107"/>
                <a:gd name="T9" fmla="*/ 47 h 107"/>
                <a:gd name="T10" fmla="*/ 59 w 107"/>
                <a:gd name="T11" fmla="*/ 31 h 107"/>
                <a:gd name="T12" fmla="*/ 69 w 107"/>
                <a:gd name="T13" fmla="*/ 16 h 107"/>
                <a:gd name="T14" fmla="*/ 69 w 107"/>
                <a:gd name="T15" fmla="*/ 16 h 107"/>
                <a:gd name="T16" fmla="*/ 53 w 107"/>
                <a:gd name="T17" fmla="*/ 0 h 107"/>
                <a:gd name="T18" fmla="*/ 38 w 107"/>
                <a:gd name="T19" fmla="*/ 16 h 107"/>
                <a:gd name="T20" fmla="*/ 38 w 107"/>
                <a:gd name="T21" fmla="*/ 16 h 107"/>
                <a:gd name="T22" fmla="*/ 47 w 107"/>
                <a:gd name="T23" fmla="*/ 31 h 107"/>
                <a:gd name="T24" fmla="*/ 47 w 107"/>
                <a:gd name="T25" fmla="*/ 47 h 107"/>
                <a:gd name="T26" fmla="*/ 31 w 107"/>
                <a:gd name="T27" fmla="*/ 47 h 107"/>
                <a:gd name="T28" fmla="*/ 16 w 107"/>
                <a:gd name="T29" fmla="*/ 38 h 107"/>
                <a:gd name="T30" fmla="*/ 16 w 107"/>
                <a:gd name="T31" fmla="*/ 38 h 107"/>
                <a:gd name="T32" fmla="*/ 0 w 107"/>
                <a:gd name="T33" fmla="*/ 53 h 107"/>
                <a:gd name="T34" fmla="*/ 16 w 107"/>
                <a:gd name="T35" fmla="*/ 69 h 107"/>
                <a:gd name="T36" fmla="*/ 16 w 107"/>
                <a:gd name="T37" fmla="*/ 69 h 107"/>
                <a:gd name="T38" fmla="*/ 31 w 107"/>
                <a:gd name="T39" fmla="*/ 60 h 107"/>
                <a:gd name="T40" fmla="*/ 47 w 107"/>
                <a:gd name="T41" fmla="*/ 60 h 107"/>
                <a:gd name="T42" fmla="*/ 47 w 107"/>
                <a:gd name="T43" fmla="*/ 76 h 107"/>
                <a:gd name="T44" fmla="*/ 38 w 107"/>
                <a:gd name="T45" fmla="*/ 91 h 107"/>
                <a:gd name="T46" fmla="*/ 38 w 107"/>
                <a:gd name="T47" fmla="*/ 91 h 107"/>
                <a:gd name="T48" fmla="*/ 53 w 107"/>
                <a:gd name="T49" fmla="*/ 107 h 107"/>
                <a:gd name="T50" fmla="*/ 69 w 107"/>
                <a:gd name="T51" fmla="*/ 91 h 107"/>
                <a:gd name="T52" fmla="*/ 69 w 107"/>
                <a:gd name="T53" fmla="*/ 91 h 107"/>
                <a:gd name="T54" fmla="*/ 59 w 107"/>
                <a:gd name="T55" fmla="*/ 76 h 107"/>
                <a:gd name="T56" fmla="*/ 59 w 107"/>
                <a:gd name="T57" fmla="*/ 60 h 107"/>
                <a:gd name="T58" fmla="*/ 76 w 107"/>
                <a:gd name="T59" fmla="*/ 60 h 107"/>
                <a:gd name="T60" fmla="*/ 91 w 107"/>
                <a:gd name="T61" fmla="*/ 69 h 107"/>
                <a:gd name="T62" fmla="*/ 91 w 107"/>
                <a:gd name="T63" fmla="*/ 69 h 107"/>
                <a:gd name="T64" fmla="*/ 107 w 107"/>
                <a:gd name="T65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107">
                  <a:moveTo>
                    <a:pt x="107" y="53"/>
                  </a:moveTo>
                  <a:cubicBezTo>
                    <a:pt x="107" y="45"/>
                    <a:pt x="9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4" y="38"/>
                    <a:pt x="79" y="42"/>
                    <a:pt x="76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5" y="28"/>
                    <a:pt x="69" y="23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7"/>
                    <a:pt x="62" y="0"/>
                    <a:pt x="53" y="0"/>
                  </a:cubicBezTo>
                  <a:cubicBezTo>
                    <a:pt x="45" y="0"/>
                    <a:pt x="38" y="7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23"/>
                    <a:pt x="42" y="28"/>
                    <a:pt x="47" y="31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8" y="42"/>
                    <a:pt x="23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7" y="38"/>
                    <a:pt x="0" y="45"/>
                    <a:pt x="0" y="53"/>
                  </a:cubicBezTo>
                  <a:cubicBezTo>
                    <a:pt x="0" y="62"/>
                    <a:pt x="7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23" y="69"/>
                    <a:pt x="28" y="65"/>
                    <a:pt x="31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2" y="79"/>
                    <a:pt x="38" y="84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100"/>
                    <a:pt x="45" y="107"/>
                    <a:pt x="53" y="107"/>
                  </a:cubicBezTo>
                  <a:cubicBezTo>
                    <a:pt x="62" y="107"/>
                    <a:pt x="69" y="100"/>
                    <a:pt x="69" y="91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69" y="84"/>
                    <a:pt x="65" y="79"/>
                    <a:pt x="59" y="76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5"/>
                    <a:pt x="84" y="69"/>
                    <a:pt x="91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9" y="69"/>
                    <a:pt x="107" y="62"/>
                    <a:pt x="10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399693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9381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748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6467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981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9613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235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0577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415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049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956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857735" y="5487988"/>
            <a:ext cx="5335853" cy="13700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858000" y="1371600"/>
            <a:ext cx="5334000" cy="4116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6097588" y="1371600"/>
            <a:ext cx="763587" cy="4116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858000" y="1371600"/>
            <a:ext cx="5334000" cy="41148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6" name="Rectangle 145"/>
          <p:cNvSpPr/>
          <p:nvPr userDrawn="1"/>
        </p:nvSpPr>
        <p:spPr>
          <a:xfrm>
            <a:off x="6096000" y="1371600"/>
            <a:ext cx="762000" cy="5486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u="sng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39" name="Group 138"/>
          <p:cNvGrpSpPr>
            <a:grpSpLocks noChangeAspect="1"/>
          </p:cNvGrpSpPr>
          <p:nvPr userDrawn="1"/>
        </p:nvGrpSpPr>
        <p:grpSpPr>
          <a:xfrm>
            <a:off x="6913355" y="5624682"/>
            <a:ext cx="5159993" cy="1095898"/>
            <a:chOff x="2266950" y="4587875"/>
            <a:chExt cx="2384425" cy="506413"/>
          </a:xfrm>
          <a:solidFill>
            <a:srgbClr val="FFFFFF">
              <a:alpha val="25098"/>
            </a:srgbClr>
          </a:solidFill>
        </p:grpSpPr>
        <p:sp>
          <p:nvSpPr>
            <p:cNvPr id="141" name="Freeform 256"/>
            <p:cNvSpPr>
              <a:spLocks/>
            </p:cNvSpPr>
            <p:nvPr/>
          </p:nvSpPr>
          <p:spPr bwMode="auto">
            <a:xfrm>
              <a:off x="226695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257"/>
            <p:cNvSpPr>
              <a:spLocks/>
            </p:cNvSpPr>
            <p:nvPr/>
          </p:nvSpPr>
          <p:spPr bwMode="auto">
            <a:xfrm>
              <a:off x="241141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258"/>
            <p:cNvSpPr>
              <a:spLocks/>
            </p:cNvSpPr>
            <p:nvPr/>
          </p:nvSpPr>
          <p:spPr bwMode="auto">
            <a:xfrm>
              <a:off x="25558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259"/>
            <p:cNvSpPr>
              <a:spLocks/>
            </p:cNvSpPr>
            <p:nvPr/>
          </p:nvSpPr>
          <p:spPr bwMode="auto">
            <a:xfrm>
              <a:off x="270033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260"/>
            <p:cNvSpPr>
              <a:spLocks/>
            </p:cNvSpPr>
            <p:nvPr/>
          </p:nvSpPr>
          <p:spPr bwMode="auto">
            <a:xfrm>
              <a:off x="284480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261"/>
            <p:cNvSpPr>
              <a:spLocks/>
            </p:cNvSpPr>
            <p:nvPr/>
          </p:nvSpPr>
          <p:spPr bwMode="auto">
            <a:xfrm>
              <a:off x="298926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262"/>
            <p:cNvSpPr>
              <a:spLocks/>
            </p:cNvSpPr>
            <p:nvPr/>
          </p:nvSpPr>
          <p:spPr bwMode="auto">
            <a:xfrm>
              <a:off x="313372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263"/>
            <p:cNvSpPr>
              <a:spLocks/>
            </p:cNvSpPr>
            <p:nvPr/>
          </p:nvSpPr>
          <p:spPr bwMode="auto">
            <a:xfrm>
              <a:off x="3278188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264"/>
            <p:cNvSpPr>
              <a:spLocks/>
            </p:cNvSpPr>
            <p:nvPr/>
          </p:nvSpPr>
          <p:spPr bwMode="auto">
            <a:xfrm>
              <a:off x="3422650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265"/>
            <p:cNvSpPr>
              <a:spLocks/>
            </p:cNvSpPr>
            <p:nvPr/>
          </p:nvSpPr>
          <p:spPr bwMode="auto">
            <a:xfrm>
              <a:off x="3567113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266"/>
            <p:cNvSpPr>
              <a:spLocks/>
            </p:cNvSpPr>
            <p:nvPr/>
          </p:nvSpPr>
          <p:spPr bwMode="auto">
            <a:xfrm>
              <a:off x="3711575" y="4587875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1 h 91"/>
                <a:gd name="T8" fmla="*/ 50 w 91"/>
                <a:gd name="T9" fmla="*/ 41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267"/>
            <p:cNvSpPr>
              <a:spLocks/>
            </p:cNvSpPr>
            <p:nvPr/>
          </p:nvSpPr>
          <p:spPr bwMode="auto">
            <a:xfrm>
              <a:off x="3856038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7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268"/>
            <p:cNvSpPr>
              <a:spLocks/>
            </p:cNvSpPr>
            <p:nvPr/>
          </p:nvSpPr>
          <p:spPr bwMode="auto">
            <a:xfrm>
              <a:off x="4000500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269"/>
            <p:cNvSpPr>
              <a:spLocks/>
            </p:cNvSpPr>
            <p:nvPr/>
          </p:nvSpPr>
          <p:spPr bwMode="auto">
            <a:xfrm>
              <a:off x="4144963" y="4587875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1 h 91"/>
                <a:gd name="T8" fmla="*/ 51 w 92"/>
                <a:gd name="T9" fmla="*/ 41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1 h 91"/>
                <a:gd name="T26" fmla="*/ 26 w 92"/>
                <a:gd name="T27" fmla="*/ 41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270"/>
            <p:cNvSpPr>
              <a:spLocks/>
            </p:cNvSpPr>
            <p:nvPr/>
          </p:nvSpPr>
          <p:spPr bwMode="auto">
            <a:xfrm>
              <a:off x="4289425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271"/>
            <p:cNvSpPr>
              <a:spLocks/>
            </p:cNvSpPr>
            <p:nvPr/>
          </p:nvSpPr>
          <p:spPr bwMode="auto">
            <a:xfrm>
              <a:off x="4433888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272"/>
            <p:cNvSpPr>
              <a:spLocks/>
            </p:cNvSpPr>
            <p:nvPr/>
          </p:nvSpPr>
          <p:spPr bwMode="auto">
            <a:xfrm>
              <a:off x="4578350" y="4587875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1 h 91"/>
                <a:gd name="T8" fmla="*/ 51 w 91"/>
                <a:gd name="T9" fmla="*/ 41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1 h 91"/>
                <a:gd name="T26" fmla="*/ 26 w 91"/>
                <a:gd name="T27" fmla="*/ 41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273"/>
            <p:cNvSpPr>
              <a:spLocks/>
            </p:cNvSpPr>
            <p:nvPr/>
          </p:nvSpPr>
          <p:spPr bwMode="auto">
            <a:xfrm>
              <a:off x="226695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274"/>
            <p:cNvSpPr>
              <a:spLocks/>
            </p:cNvSpPr>
            <p:nvPr/>
          </p:nvSpPr>
          <p:spPr bwMode="auto">
            <a:xfrm>
              <a:off x="241141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275"/>
            <p:cNvSpPr>
              <a:spLocks/>
            </p:cNvSpPr>
            <p:nvPr/>
          </p:nvSpPr>
          <p:spPr bwMode="auto">
            <a:xfrm>
              <a:off x="25558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276"/>
            <p:cNvSpPr>
              <a:spLocks/>
            </p:cNvSpPr>
            <p:nvPr/>
          </p:nvSpPr>
          <p:spPr bwMode="auto">
            <a:xfrm>
              <a:off x="270033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277"/>
            <p:cNvSpPr>
              <a:spLocks/>
            </p:cNvSpPr>
            <p:nvPr/>
          </p:nvSpPr>
          <p:spPr bwMode="auto">
            <a:xfrm>
              <a:off x="284480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278"/>
            <p:cNvSpPr>
              <a:spLocks/>
            </p:cNvSpPr>
            <p:nvPr/>
          </p:nvSpPr>
          <p:spPr bwMode="auto">
            <a:xfrm>
              <a:off x="298926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279"/>
            <p:cNvSpPr>
              <a:spLocks/>
            </p:cNvSpPr>
            <p:nvPr/>
          </p:nvSpPr>
          <p:spPr bwMode="auto">
            <a:xfrm>
              <a:off x="313372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280"/>
            <p:cNvSpPr>
              <a:spLocks/>
            </p:cNvSpPr>
            <p:nvPr/>
          </p:nvSpPr>
          <p:spPr bwMode="auto">
            <a:xfrm>
              <a:off x="3278188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281"/>
            <p:cNvSpPr>
              <a:spLocks/>
            </p:cNvSpPr>
            <p:nvPr/>
          </p:nvSpPr>
          <p:spPr bwMode="auto">
            <a:xfrm>
              <a:off x="3422650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282"/>
            <p:cNvSpPr>
              <a:spLocks/>
            </p:cNvSpPr>
            <p:nvPr/>
          </p:nvSpPr>
          <p:spPr bwMode="auto">
            <a:xfrm>
              <a:off x="3567113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283"/>
            <p:cNvSpPr>
              <a:spLocks/>
            </p:cNvSpPr>
            <p:nvPr/>
          </p:nvSpPr>
          <p:spPr bwMode="auto">
            <a:xfrm>
              <a:off x="3711575" y="4732338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5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284"/>
            <p:cNvSpPr>
              <a:spLocks/>
            </p:cNvSpPr>
            <p:nvPr/>
          </p:nvSpPr>
          <p:spPr bwMode="auto">
            <a:xfrm>
              <a:off x="3856038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285"/>
            <p:cNvSpPr>
              <a:spLocks/>
            </p:cNvSpPr>
            <p:nvPr/>
          </p:nvSpPr>
          <p:spPr bwMode="auto">
            <a:xfrm>
              <a:off x="4000500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4 h 91"/>
                <a:gd name="T14" fmla="*/ 60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286"/>
            <p:cNvSpPr>
              <a:spLocks/>
            </p:cNvSpPr>
            <p:nvPr/>
          </p:nvSpPr>
          <p:spPr bwMode="auto">
            <a:xfrm>
              <a:off x="4144963" y="4732338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4 h 91"/>
                <a:gd name="T14" fmla="*/ 59 w 92"/>
                <a:gd name="T15" fmla="*/ 14 h 91"/>
                <a:gd name="T16" fmla="*/ 46 w 92"/>
                <a:gd name="T17" fmla="*/ 0 h 91"/>
                <a:gd name="T18" fmla="*/ 32 w 92"/>
                <a:gd name="T19" fmla="*/ 14 h 91"/>
                <a:gd name="T20" fmla="*/ 32 w 92"/>
                <a:gd name="T21" fmla="*/ 14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287"/>
            <p:cNvSpPr>
              <a:spLocks/>
            </p:cNvSpPr>
            <p:nvPr/>
          </p:nvSpPr>
          <p:spPr bwMode="auto">
            <a:xfrm>
              <a:off x="4289425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288"/>
            <p:cNvSpPr>
              <a:spLocks/>
            </p:cNvSpPr>
            <p:nvPr/>
          </p:nvSpPr>
          <p:spPr bwMode="auto">
            <a:xfrm>
              <a:off x="4433888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289"/>
            <p:cNvSpPr>
              <a:spLocks/>
            </p:cNvSpPr>
            <p:nvPr/>
          </p:nvSpPr>
          <p:spPr bwMode="auto">
            <a:xfrm>
              <a:off x="4578350" y="4732338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4 h 91"/>
                <a:gd name="T14" fmla="*/ 59 w 91"/>
                <a:gd name="T15" fmla="*/ 14 h 91"/>
                <a:gd name="T16" fmla="*/ 46 w 91"/>
                <a:gd name="T17" fmla="*/ 0 h 91"/>
                <a:gd name="T18" fmla="*/ 32 w 91"/>
                <a:gd name="T19" fmla="*/ 14 h 91"/>
                <a:gd name="T20" fmla="*/ 32 w 91"/>
                <a:gd name="T21" fmla="*/ 14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6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6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290"/>
            <p:cNvSpPr>
              <a:spLocks/>
            </p:cNvSpPr>
            <p:nvPr/>
          </p:nvSpPr>
          <p:spPr bwMode="auto">
            <a:xfrm>
              <a:off x="226695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291"/>
            <p:cNvSpPr>
              <a:spLocks/>
            </p:cNvSpPr>
            <p:nvPr/>
          </p:nvSpPr>
          <p:spPr bwMode="auto">
            <a:xfrm>
              <a:off x="241141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292"/>
            <p:cNvSpPr>
              <a:spLocks/>
            </p:cNvSpPr>
            <p:nvPr/>
          </p:nvSpPr>
          <p:spPr bwMode="auto">
            <a:xfrm>
              <a:off x="25558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93"/>
            <p:cNvSpPr>
              <a:spLocks/>
            </p:cNvSpPr>
            <p:nvPr/>
          </p:nvSpPr>
          <p:spPr bwMode="auto">
            <a:xfrm>
              <a:off x="270033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94"/>
            <p:cNvSpPr>
              <a:spLocks/>
            </p:cNvSpPr>
            <p:nvPr/>
          </p:nvSpPr>
          <p:spPr bwMode="auto">
            <a:xfrm>
              <a:off x="284480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95"/>
            <p:cNvSpPr>
              <a:spLocks/>
            </p:cNvSpPr>
            <p:nvPr/>
          </p:nvSpPr>
          <p:spPr bwMode="auto">
            <a:xfrm>
              <a:off x="298926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96"/>
            <p:cNvSpPr>
              <a:spLocks/>
            </p:cNvSpPr>
            <p:nvPr/>
          </p:nvSpPr>
          <p:spPr bwMode="auto">
            <a:xfrm>
              <a:off x="313372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97"/>
            <p:cNvSpPr>
              <a:spLocks/>
            </p:cNvSpPr>
            <p:nvPr/>
          </p:nvSpPr>
          <p:spPr bwMode="auto">
            <a:xfrm>
              <a:off x="3278188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98"/>
            <p:cNvSpPr>
              <a:spLocks/>
            </p:cNvSpPr>
            <p:nvPr/>
          </p:nvSpPr>
          <p:spPr bwMode="auto">
            <a:xfrm>
              <a:off x="3422650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99"/>
            <p:cNvSpPr>
              <a:spLocks/>
            </p:cNvSpPr>
            <p:nvPr/>
          </p:nvSpPr>
          <p:spPr bwMode="auto">
            <a:xfrm>
              <a:off x="3567113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300"/>
            <p:cNvSpPr>
              <a:spLocks/>
            </p:cNvSpPr>
            <p:nvPr/>
          </p:nvSpPr>
          <p:spPr bwMode="auto">
            <a:xfrm>
              <a:off x="3711575" y="4876800"/>
              <a:ext cx="74613" cy="73025"/>
            </a:xfrm>
            <a:custGeom>
              <a:avLst/>
              <a:gdLst>
                <a:gd name="T0" fmla="*/ 91 w 91"/>
                <a:gd name="T1" fmla="*/ 46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6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5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301"/>
            <p:cNvSpPr>
              <a:spLocks/>
            </p:cNvSpPr>
            <p:nvPr/>
          </p:nvSpPr>
          <p:spPr bwMode="auto">
            <a:xfrm>
              <a:off x="3856038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6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302"/>
            <p:cNvSpPr>
              <a:spLocks/>
            </p:cNvSpPr>
            <p:nvPr/>
          </p:nvSpPr>
          <p:spPr bwMode="auto">
            <a:xfrm>
              <a:off x="4000500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60 w 92"/>
                <a:gd name="T51" fmla="*/ 78 h 91"/>
                <a:gd name="T52" fmla="*/ 60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03"/>
            <p:cNvSpPr>
              <a:spLocks/>
            </p:cNvSpPr>
            <p:nvPr/>
          </p:nvSpPr>
          <p:spPr bwMode="auto">
            <a:xfrm>
              <a:off x="4144963" y="4876800"/>
              <a:ext cx="74613" cy="73025"/>
            </a:xfrm>
            <a:custGeom>
              <a:avLst/>
              <a:gdLst>
                <a:gd name="T0" fmla="*/ 92 w 92"/>
                <a:gd name="T1" fmla="*/ 46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6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8 h 91"/>
                <a:gd name="T46" fmla="*/ 32 w 92"/>
                <a:gd name="T47" fmla="*/ 78 h 91"/>
                <a:gd name="T48" fmla="*/ 46 w 92"/>
                <a:gd name="T49" fmla="*/ 91 h 91"/>
                <a:gd name="T50" fmla="*/ 59 w 92"/>
                <a:gd name="T51" fmla="*/ 78 h 91"/>
                <a:gd name="T52" fmla="*/ 59 w 92"/>
                <a:gd name="T53" fmla="*/ 78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6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304"/>
            <p:cNvSpPr>
              <a:spLocks/>
            </p:cNvSpPr>
            <p:nvPr/>
          </p:nvSpPr>
          <p:spPr bwMode="auto">
            <a:xfrm>
              <a:off x="4289425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305"/>
            <p:cNvSpPr>
              <a:spLocks/>
            </p:cNvSpPr>
            <p:nvPr/>
          </p:nvSpPr>
          <p:spPr bwMode="auto">
            <a:xfrm>
              <a:off x="4433888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306"/>
            <p:cNvSpPr>
              <a:spLocks/>
            </p:cNvSpPr>
            <p:nvPr/>
          </p:nvSpPr>
          <p:spPr bwMode="auto">
            <a:xfrm>
              <a:off x="4578350" y="4876800"/>
              <a:ext cx="73025" cy="73025"/>
            </a:xfrm>
            <a:custGeom>
              <a:avLst/>
              <a:gdLst>
                <a:gd name="T0" fmla="*/ 91 w 91"/>
                <a:gd name="T1" fmla="*/ 46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6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8 h 91"/>
                <a:gd name="T46" fmla="*/ 32 w 91"/>
                <a:gd name="T47" fmla="*/ 78 h 91"/>
                <a:gd name="T48" fmla="*/ 46 w 91"/>
                <a:gd name="T49" fmla="*/ 91 h 91"/>
                <a:gd name="T50" fmla="*/ 59 w 91"/>
                <a:gd name="T51" fmla="*/ 78 h 91"/>
                <a:gd name="T52" fmla="*/ 59 w 91"/>
                <a:gd name="T53" fmla="*/ 78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6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6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307"/>
            <p:cNvSpPr>
              <a:spLocks/>
            </p:cNvSpPr>
            <p:nvPr/>
          </p:nvSpPr>
          <p:spPr bwMode="auto">
            <a:xfrm>
              <a:off x="226695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308"/>
            <p:cNvSpPr>
              <a:spLocks/>
            </p:cNvSpPr>
            <p:nvPr/>
          </p:nvSpPr>
          <p:spPr bwMode="auto">
            <a:xfrm>
              <a:off x="241141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309"/>
            <p:cNvSpPr>
              <a:spLocks/>
            </p:cNvSpPr>
            <p:nvPr/>
          </p:nvSpPr>
          <p:spPr bwMode="auto">
            <a:xfrm>
              <a:off x="25558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310"/>
            <p:cNvSpPr>
              <a:spLocks/>
            </p:cNvSpPr>
            <p:nvPr/>
          </p:nvSpPr>
          <p:spPr bwMode="auto">
            <a:xfrm>
              <a:off x="270033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311"/>
            <p:cNvSpPr>
              <a:spLocks/>
            </p:cNvSpPr>
            <p:nvPr/>
          </p:nvSpPr>
          <p:spPr bwMode="auto">
            <a:xfrm>
              <a:off x="284480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312"/>
            <p:cNvSpPr>
              <a:spLocks/>
            </p:cNvSpPr>
            <p:nvPr/>
          </p:nvSpPr>
          <p:spPr bwMode="auto">
            <a:xfrm>
              <a:off x="298926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313"/>
            <p:cNvSpPr>
              <a:spLocks/>
            </p:cNvSpPr>
            <p:nvPr/>
          </p:nvSpPr>
          <p:spPr bwMode="auto">
            <a:xfrm>
              <a:off x="313372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314"/>
            <p:cNvSpPr>
              <a:spLocks/>
            </p:cNvSpPr>
            <p:nvPr/>
          </p:nvSpPr>
          <p:spPr bwMode="auto">
            <a:xfrm>
              <a:off x="3278188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315"/>
            <p:cNvSpPr>
              <a:spLocks/>
            </p:cNvSpPr>
            <p:nvPr/>
          </p:nvSpPr>
          <p:spPr bwMode="auto">
            <a:xfrm>
              <a:off x="3422650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316"/>
            <p:cNvSpPr>
              <a:spLocks/>
            </p:cNvSpPr>
            <p:nvPr/>
          </p:nvSpPr>
          <p:spPr bwMode="auto">
            <a:xfrm>
              <a:off x="3567113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317"/>
            <p:cNvSpPr>
              <a:spLocks/>
            </p:cNvSpPr>
            <p:nvPr/>
          </p:nvSpPr>
          <p:spPr bwMode="auto">
            <a:xfrm>
              <a:off x="3711575" y="5021263"/>
              <a:ext cx="74613" cy="73025"/>
            </a:xfrm>
            <a:custGeom>
              <a:avLst/>
              <a:gdLst>
                <a:gd name="T0" fmla="*/ 91 w 91"/>
                <a:gd name="T1" fmla="*/ 45 h 91"/>
                <a:gd name="T2" fmla="*/ 77 w 91"/>
                <a:gd name="T3" fmla="*/ 32 h 91"/>
                <a:gd name="T4" fmla="*/ 77 w 91"/>
                <a:gd name="T5" fmla="*/ 32 h 91"/>
                <a:gd name="T6" fmla="*/ 65 w 91"/>
                <a:gd name="T7" fmla="*/ 40 h 91"/>
                <a:gd name="T8" fmla="*/ 50 w 91"/>
                <a:gd name="T9" fmla="*/ 40 h 91"/>
                <a:gd name="T10" fmla="*/ 50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5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3 w 91"/>
                <a:gd name="T29" fmla="*/ 32 h 91"/>
                <a:gd name="T30" fmla="*/ 13 w 91"/>
                <a:gd name="T31" fmla="*/ 32 h 91"/>
                <a:gd name="T32" fmla="*/ 0 w 91"/>
                <a:gd name="T33" fmla="*/ 45 h 91"/>
                <a:gd name="T34" fmla="*/ 13 w 91"/>
                <a:gd name="T35" fmla="*/ 59 h 91"/>
                <a:gd name="T36" fmla="*/ 13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5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0 w 91"/>
                <a:gd name="T55" fmla="*/ 65 h 91"/>
                <a:gd name="T56" fmla="*/ 50 w 91"/>
                <a:gd name="T57" fmla="*/ 51 h 91"/>
                <a:gd name="T58" fmla="*/ 65 w 91"/>
                <a:gd name="T59" fmla="*/ 51 h 91"/>
                <a:gd name="T60" fmla="*/ 77 w 91"/>
                <a:gd name="T61" fmla="*/ 59 h 91"/>
                <a:gd name="T62" fmla="*/ 77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5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5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5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5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5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5" y="67"/>
                    <a:pt x="50" y="6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318"/>
            <p:cNvSpPr>
              <a:spLocks/>
            </p:cNvSpPr>
            <p:nvPr/>
          </p:nvSpPr>
          <p:spPr bwMode="auto">
            <a:xfrm>
              <a:off x="3856038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6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7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7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6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6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6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4" y="0"/>
                    <a:pt x="46" y="0"/>
                  </a:cubicBezTo>
                  <a:cubicBezTo>
                    <a:pt x="39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5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7" y="32"/>
                    <a:pt x="0" y="38"/>
                    <a:pt x="0" y="45"/>
                  </a:cubicBezTo>
                  <a:cubicBezTo>
                    <a:pt x="0" y="53"/>
                    <a:pt x="7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5" y="56"/>
                    <a:pt x="27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9" y="91"/>
                    <a:pt x="46" y="91"/>
                  </a:cubicBezTo>
                  <a:cubicBezTo>
                    <a:pt x="54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6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319"/>
            <p:cNvSpPr>
              <a:spLocks/>
            </p:cNvSpPr>
            <p:nvPr/>
          </p:nvSpPr>
          <p:spPr bwMode="auto">
            <a:xfrm>
              <a:off x="4000500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60 w 92"/>
                <a:gd name="T13" fmla="*/ 13 h 91"/>
                <a:gd name="T14" fmla="*/ 60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60 w 92"/>
                <a:gd name="T51" fmla="*/ 77 h 91"/>
                <a:gd name="T52" fmla="*/ 60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8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60" y="19"/>
                    <a:pt x="60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20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60" y="85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320"/>
            <p:cNvSpPr>
              <a:spLocks/>
            </p:cNvSpPr>
            <p:nvPr/>
          </p:nvSpPr>
          <p:spPr bwMode="auto">
            <a:xfrm>
              <a:off x="4144963" y="5021263"/>
              <a:ext cx="74613" cy="73025"/>
            </a:xfrm>
            <a:custGeom>
              <a:avLst/>
              <a:gdLst>
                <a:gd name="T0" fmla="*/ 92 w 92"/>
                <a:gd name="T1" fmla="*/ 45 h 91"/>
                <a:gd name="T2" fmla="*/ 78 w 92"/>
                <a:gd name="T3" fmla="*/ 32 h 91"/>
                <a:gd name="T4" fmla="*/ 78 w 92"/>
                <a:gd name="T5" fmla="*/ 32 h 91"/>
                <a:gd name="T6" fmla="*/ 65 w 92"/>
                <a:gd name="T7" fmla="*/ 40 h 91"/>
                <a:gd name="T8" fmla="*/ 51 w 92"/>
                <a:gd name="T9" fmla="*/ 40 h 91"/>
                <a:gd name="T10" fmla="*/ 51 w 92"/>
                <a:gd name="T11" fmla="*/ 26 h 91"/>
                <a:gd name="T12" fmla="*/ 59 w 92"/>
                <a:gd name="T13" fmla="*/ 13 h 91"/>
                <a:gd name="T14" fmla="*/ 59 w 92"/>
                <a:gd name="T15" fmla="*/ 13 h 91"/>
                <a:gd name="T16" fmla="*/ 46 w 92"/>
                <a:gd name="T17" fmla="*/ 0 h 91"/>
                <a:gd name="T18" fmla="*/ 32 w 92"/>
                <a:gd name="T19" fmla="*/ 13 h 91"/>
                <a:gd name="T20" fmla="*/ 32 w 92"/>
                <a:gd name="T21" fmla="*/ 13 h 91"/>
                <a:gd name="T22" fmla="*/ 41 w 92"/>
                <a:gd name="T23" fmla="*/ 26 h 91"/>
                <a:gd name="T24" fmla="*/ 41 w 92"/>
                <a:gd name="T25" fmla="*/ 40 h 91"/>
                <a:gd name="T26" fmla="*/ 26 w 92"/>
                <a:gd name="T27" fmla="*/ 40 h 91"/>
                <a:gd name="T28" fmla="*/ 14 w 92"/>
                <a:gd name="T29" fmla="*/ 32 h 91"/>
                <a:gd name="T30" fmla="*/ 14 w 92"/>
                <a:gd name="T31" fmla="*/ 32 h 91"/>
                <a:gd name="T32" fmla="*/ 0 w 92"/>
                <a:gd name="T33" fmla="*/ 45 h 91"/>
                <a:gd name="T34" fmla="*/ 14 w 92"/>
                <a:gd name="T35" fmla="*/ 59 h 91"/>
                <a:gd name="T36" fmla="*/ 14 w 92"/>
                <a:gd name="T37" fmla="*/ 59 h 91"/>
                <a:gd name="T38" fmla="*/ 26 w 92"/>
                <a:gd name="T39" fmla="*/ 51 h 91"/>
                <a:gd name="T40" fmla="*/ 41 w 92"/>
                <a:gd name="T41" fmla="*/ 51 h 91"/>
                <a:gd name="T42" fmla="*/ 41 w 92"/>
                <a:gd name="T43" fmla="*/ 65 h 91"/>
                <a:gd name="T44" fmla="*/ 32 w 92"/>
                <a:gd name="T45" fmla="*/ 77 h 91"/>
                <a:gd name="T46" fmla="*/ 32 w 92"/>
                <a:gd name="T47" fmla="*/ 77 h 91"/>
                <a:gd name="T48" fmla="*/ 46 w 92"/>
                <a:gd name="T49" fmla="*/ 91 h 91"/>
                <a:gd name="T50" fmla="*/ 59 w 92"/>
                <a:gd name="T51" fmla="*/ 77 h 91"/>
                <a:gd name="T52" fmla="*/ 59 w 92"/>
                <a:gd name="T53" fmla="*/ 77 h 91"/>
                <a:gd name="T54" fmla="*/ 51 w 92"/>
                <a:gd name="T55" fmla="*/ 65 h 91"/>
                <a:gd name="T56" fmla="*/ 51 w 92"/>
                <a:gd name="T57" fmla="*/ 51 h 91"/>
                <a:gd name="T58" fmla="*/ 65 w 92"/>
                <a:gd name="T59" fmla="*/ 51 h 91"/>
                <a:gd name="T60" fmla="*/ 78 w 92"/>
                <a:gd name="T61" fmla="*/ 59 h 91"/>
                <a:gd name="T62" fmla="*/ 78 w 92"/>
                <a:gd name="T63" fmla="*/ 59 h 91"/>
                <a:gd name="T64" fmla="*/ 92 w 92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2" h="91">
                  <a:moveTo>
                    <a:pt x="92" y="45"/>
                  </a:moveTo>
                  <a:cubicBezTo>
                    <a:pt x="92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2" y="53"/>
                    <a:pt x="92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321"/>
            <p:cNvSpPr>
              <a:spLocks/>
            </p:cNvSpPr>
            <p:nvPr/>
          </p:nvSpPr>
          <p:spPr bwMode="auto">
            <a:xfrm>
              <a:off x="4289425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322"/>
            <p:cNvSpPr>
              <a:spLocks/>
            </p:cNvSpPr>
            <p:nvPr/>
          </p:nvSpPr>
          <p:spPr bwMode="auto">
            <a:xfrm>
              <a:off x="4433888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1 w 91"/>
                <a:gd name="T23" fmla="*/ 26 h 91"/>
                <a:gd name="T24" fmla="*/ 41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1 w 91"/>
                <a:gd name="T41" fmla="*/ 51 h 91"/>
                <a:gd name="T42" fmla="*/ 41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1" y="26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323"/>
            <p:cNvSpPr>
              <a:spLocks/>
            </p:cNvSpPr>
            <p:nvPr/>
          </p:nvSpPr>
          <p:spPr bwMode="auto">
            <a:xfrm>
              <a:off x="4578350" y="5021263"/>
              <a:ext cx="73025" cy="73025"/>
            </a:xfrm>
            <a:custGeom>
              <a:avLst/>
              <a:gdLst>
                <a:gd name="T0" fmla="*/ 91 w 91"/>
                <a:gd name="T1" fmla="*/ 45 h 91"/>
                <a:gd name="T2" fmla="*/ 78 w 91"/>
                <a:gd name="T3" fmla="*/ 32 h 91"/>
                <a:gd name="T4" fmla="*/ 78 w 91"/>
                <a:gd name="T5" fmla="*/ 32 h 91"/>
                <a:gd name="T6" fmla="*/ 65 w 91"/>
                <a:gd name="T7" fmla="*/ 40 h 91"/>
                <a:gd name="T8" fmla="*/ 51 w 91"/>
                <a:gd name="T9" fmla="*/ 40 h 91"/>
                <a:gd name="T10" fmla="*/ 51 w 91"/>
                <a:gd name="T11" fmla="*/ 26 h 91"/>
                <a:gd name="T12" fmla="*/ 59 w 91"/>
                <a:gd name="T13" fmla="*/ 13 h 91"/>
                <a:gd name="T14" fmla="*/ 59 w 91"/>
                <a:gd name="T15" fmla="*/ 13 h 91"/>
                <a:gd name="T16" fmla="*/ 46 w 91"/>
                <a:gd name="T17" fmla="*/ 0 h 91"/>
                <a:gd name="T18" fmla="*/ 32 w 91"/>
                <a:gd name="T19" fmla="*/ 13 h 91"/>
                <a:gd name="T20" fmla="*/ 32 w 91"/>
                <a:gd name="T21" fmla="*/ 13 h 91"/>
                <a:gd name="T22" fmla="*/ 40 w 91"/>
                <a:gd name="T23" fmla="*/ 26 h 91"/>
                <a:gd name="T24" fmla="*/ 40 w 91"/>
                <a:gd name="T25" fmla="*/ 40 h 91"/>
                <a:gd name="T26" fmla="*/ 26 w 91"/>
                <a:gd name="T27" fmla="*/ 40 h 91"/>
                <a:gd name="T28" fmla="*/ 14 w 91"/>
                <a:gd name="T29" fmla="*/ 32 h 91"/>
                <a:gd name="T30" fmla="*/ 14 w 91"/>
                <a:gd name="T31" fmla="*/ 32 h 91"/>
                <a:gd name="T32" fmla="*/ 0 w 91"/>
                <a:gd name="T33" fmla="*/ 45 h 91"/>
                <a:gd name="T34" fmla="*/ 14 w 91"/>
                <a:gd name="T35" fmla="*/ 59 h 91"/>
                <a:gd name="T36" fmla="*/ 14 w 91"/>
                <a:gd name="T37" fmla="*/ 59 h 91"/>
                <a:gd name="T38" fmla="*/ 26 w 91"/>
                <a:gd name="T39" fmla="*/ 51 h 91"/>
                <a:gd name="T40" fmla="*/ 40 w 91"/>
                <a:gd name="T41" fmla="*/ 51 h 91"/>
                <a:gd name="T42" fmla="*/ 40 w 91"/>
                <a:gd name="T43" fmla="*/ 65 h 91"/>
                <a:gd name="T44" fmla="*/ 32 w 91"/>
                <a:gd name="T45" fmla="*/ 77 h 91"/>
                <a:gd name="T46" fmla="*/ 32 w 91"/>
                <a:gd name="T47" fmla="*/ 77 h 91"/>
                <a:gd name="T48" fmla="*/ 46 w 91"/>
                <a:gd name="T49" fmla="*/ 91 h 91"/>
                <a:gd name="T50" fmla="*/ 59 w 91"/>
                <a:gd name="T51" fmla="*/ 77 h 91"/>
                <a:gd name="T52" fmla="*/ 59 w 91"/>
                <a:gd name="T53" fmla="*/ 77 h 91"/>
                <a:gd name="T54" fmla="*/ 51 w 91"/>
                <a:gd name="T55" fmla="*/ 65 h 91"/>
                <a:gd name="T56" fmla="*/ 51 w 91"/>
                <a:gd name="T57" fmla="*/ 51 h 91"/>
                <a:gd name="T58" fmla="*/ 65 w 91"/>
                <a:gd name="T59" fmla="*/ 51 h 91"/>
                <a:gd name="T60" fmla="*/ 78 w 91"/>
                <a:gd name="T61" fmla="*/ 59 h 91"/>
                <a:gd name="T62" fmla="*/ 78 w 91"/>
                <a:gd name="T63" fmla="*/ 59 h 91"/>
                <a:gd name="T64" fmla="*/ 91 w 91"/>
                <a:gd name="T65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91">
                  <a:moveTo>
                    <a:pt x="91" y="45"/>
                  </a:moveTo>
                  <a:cubicBezTo>
                    <a:pt x="91" y="38"/>
                    <a:pt x="85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2" y="32"/>
                    <a:pt x="67" y="35"/>
                    <a:pt x="65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6" y="24"/>
                    <a:pt x="59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38" y="0"/>
                    <a:pt x="32" y="6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9"/>
                    <a:pt x="36" y="24"/>
                    <a:pt x="40" y="26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4" y="35"/>
                    <a:pt x="19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6" y="32"/>
                    <a:pt x="0" y="38"/>
                    <a:pt x="0" y="45"/>
                  </a:cubicBezTo>
                  <a:cubicBezTo>
                    <a:pt x="0" y="53"/>
                    <a:pt x="6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9" y="59"/>
                    <a:pt x="24" y="56"/>
                    <a:pt x="26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6" y="67"/>
                    <a:pt x="32" y="72"/>
                    <a:pt x="32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2" y="85"/>
                    <a:pt x="38" y="91"/>
                    <a:pt x="46" y="91"/>
                  </a:cubicBezTo>
                  <a:cubicBezTo>
                    <a:pt x="53" y="91"/>
                    <a:pt x="59" y="85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2"/>
                    <a:pt x="56" y="67"/>
                    <a:pt x="51" y="65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7" y="56"/>
                    <a:pt x="72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85" y="59"/>
                    <a:pt x="91" y="53"/>
                    <a:pt x="9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310174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09233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59893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022999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193316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73311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319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91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6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4" name="Rectangle 63"/>
          <p:cNvSpPr/>
          <p:nvPr userDrawn="1"/>
        </p:nvSpPr>
        <p:spPr>
          <a:xfrm>
            <a:off x="6097588" y="1371600"/>
            <a:ext cx="3048000" cy="5486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Picture Placeholder 276"/>
          <p:cNvSpPr>
            <a:spLocks noGrp="1"/>
          </p:cNvSpPr>
          <p:nvPr userDrawn="1">
            <p:ph type="pic" sz="quarter" idx="15"/>
          </p:nvPr>
        </p:nvSpPr>
        <p:spPr>
          <a:xfrm>
            <a:off x="6097975" y="1374774"/>
            <a:ext cx="3049200" cy="5480049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1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100" name="Group 99"/>
          <p:cNvGrpSpPr/>
          <p:nvPr/>
        </p:nvGrpSpPr>
        <p:grpSpPr>
          <a:xfrm>
            <a:off x="9237261" y="1588031"/>
            <a:ext cx="2916690" cy="5160032"/>
            <a:chOff x="6146800" y="3298825"/>
            <a:chExt cx="1347788" cy="2384425"/>
          </a:xfrm>
        </p:grpSpPr>
        <p:sp>
          <p:nvSpPr>
            <p:cNvPr id="101" name="Freeform 328"/>
            <p:cNvSpPr>
              <a:spLocks/>
            </p:cNvSpPr>
            <p:nvPr/>
          </p:nvSpPr>
          <p:spPr bwMode="auto">
            <a:xfrm>
              <a:off x="6146800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329"/>
            <p:cNvSpPr>
              <a:spLocks/>
            </p:cNvSpPr>
            <p:nvPr/>
          </p:nvSpPr>
          <p:spPr bwMode="auto">
            <a:xfrm>
              <a:off x="63039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330"/>
            <p:cNvSpPr>
              <a:spLocks/>
            </p:cNvSpPr>
            <p:nvPr/>
          </p:nvSpPr>
          <p:spPr bwMode="auto">
            <a:xfrm>
              <a:off x="6462713" y="449421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331"/>
            <p:cNvSpPr>
              <a:spLocks/>
            </p:cNvSpPr>
            <p:nvPr/>
          </p:nvSpPr>
          <p:spPr bwMode="auto">
            <a:xfrm>
              <a:off x="6621463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332"/>
            <p:cNvSpPr>
              <a:spLocks/>
            </p:cNvSpPr>
            <p:nvPr/>
          </p:nvSpPr>
          <p:spPr bwMode="auto">
            <a:xfrm>
              <a:off x="6780213" y="449421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333"/>
            <p:cNvSpPr>
              <a:spLocks/>
            </p:cNvSpPr>
            <p:nvPr/>
          </p:nvSpPr>
          <p:spPr bwMode="auto">
            <a:xfrm>
              <a:off x="69373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334"/>
            <p:cNvSpPr>
              <a:spLocks/>
            </p:cNvSpPr>
            <p:nvPr/>
          </p:nvSpPr>
          <p:spPr bwMode="auto">
            <a:xfrm>
              <a:off x="709612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335"/>
            <p:cNvSpPr>
              <a:spLocks/>
            </p:cNvSpPr>
            <p:nvPr/>
          </p:nvSpPr>
          <p:spPr bwMode="auto">
            <a:xfrm>
              <a:off x="7254875" y="449421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336"/>
            <p:cNvSpPr>
              <a:spLocks/>
            </p:cNvSpPr>
            <p:nvPr/>
          </p:nvSpPr>
          <p:spPr bwMode="auto">
            <a:xfrm>
              <a:off x="7413625" y="449421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337"/>
            <p:cNvSpPr>
              <a:spLocks/>
            </p:cNvSpPr>
            <p:nvPr/>
          </p:nvSpPr>
          <p:spPr bwMode="auto">
            <a:xfrm>
              <a:off x="6146800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338"/>
            <p:cNvSpPr>
              <a:spLocks/>
            </p:cNvSpPr>
            <p:nvPr/>
          </p:nvSpPr>
          <p:spPr bwMode="auto">
            <a:xfrm>
              <a:off x="63039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339"/>
            <p:cNvSpPr>
              <a:spLocks/>
            </p:cNvSpPr>
            <p:nvPr/>
          </p:nvSpPr>
          <p:spPr bwMode="auto">
            <a:xfrm>
              <a:off x="6462713" y="4652963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340"/>
            <p:cNvSpPr>
              <a:spLocks/>
            </p:cNvSpPr>
            <p:nvPr/>
          </p:nvSpPr>
          <p:spPr bwMode="auto">
            <a:xfrm>
              <a:off x="6621463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341"/>
            <p:cNvSpPr>
              <a:spLocks/>
            </p:cNvSpPr>
            <p:nvPr/>
          </p:nvSpPr>
          <p:spPr bwMode="auto">
            <a:xfrm>
              <a:off x="6780213" y="4652963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342"/>
            <p:cNvSpPr>
              <a:spLocks/>
            </p:cNvSpPr>
            <p:nvPr/>
          </p:nvSpPr>
          <p:spPr bwMode="auto">
            <a:xfrm>
              <a:off x="69373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343"/>
            <p:cNvSpPr>
              <a:spLocks/>
            </p:cNvSpPr>
            <p:nvPr/>
          </p:nvSpPr>
          <p:spPr bwMode="auto">
            <a:xfrm>
              <a:off x="709612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344"/>
            <p:cNvSpPr>
              <a:spLocks/>
            </p:cNvSpPr>
            <p:nvPr/>
          </p:nvSpPr>
          <p:spPr bwMode="auto">
            <a:xfrm>
              <a:off x="7254875" y="4652963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345"/>
            <p:cNvSpPr>
              <a:spLocks/>
            </p:cNvSpPr>
            <p:nvPr/>
          </p:nvSpPr>
          <p:spPr bwMode="auto">
            <a:xfrm>
              <a:off x="7413625" y="4652963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346"/>
            <p:cNvSpPr>
              <a:spLocks/>
            </p:cNvSpPr>
            <p:nvPr/>
          </p:nvSpPr>
          <p:spPr bwMode="auto">
            <a:xfrm>
              <a:off x="6146800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347"/>
            <p:cNvSpPr>
              <a:spLocks/>
            </p:cNvSpPr>
            <p:nvPr/>
          </p:nvSpPr>
          <p:spPr bwMode="auto">
            <a:xfrm>
              <a:off x="63039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348"/>
            <p:cNvSpPr>
              <a:spLocks/>
            </p:cNvSpPr>
            <p:nvPr/>
          </p:nvSpPr>
          <p:spPr bwMode="auto">
            <a:xfrm>
              <a:off x="6462713" y="4810125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349"/>
            <p:cNvSpPr>
              <a:spLocks/>
            </p:cNvSpPr>
            <p:nvPr/>
          </p:nvSpPr>
          <p:spPr bwMode="auto">
            <a:xfrm>
              <a:off x="6621463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350"/>
            <p:cNvSpPr>
              <a:spLocks/>
            </p:cNvSpPr>
            <p:nvPr/>
          </p:nvSpPr>
          <p:spPr bwMode="auto">
            <a:xfrm>
              <a:off x="6780213" y="4810125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351"/>
            <p:cNvSpPr>
              <a:spLocks/>
            </p:cNvSpPr>
            <p:nvPr/>
          </p:nvSpPr>
          <p:spPr bwMode="auto">
            <a:xfrm>
              <a:off x="69373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352"/>
            <p:cNvSpPr>
              <a:spLocks/>
            </p:cNvSpPr>
            <p:nvPr/>
          </p:nvSpPr>
          <p:spPr bwMode="auto">
            <a:xfrm>
              <a:off x="709612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353"/>
            <p:cNvSpPr>
              <a:spLocks/>
            </p:cNvSpPr>
            <p:nvPr/>
          </p:nvSpPr>
          <p:spPr bwMode="auto">
            <a:xfrm>
              <a:off x="7254875" y="4810125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354"/>
            <p:cNvSpPr>
              <a:spLocks/>
            </p:cNvSpPr>
            <p:nvPr/>
          </p:nvSpPr>
          <p:spPr bwMode="auto">
            <a:xfrm>
              <a:off x="7413625" y="4810125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355"/>
            <p:cNvSpPr>
              <a:spLocks/>
            </p:cNvSpPr>
            <p:nvPr/>
          </p:nvSpPr>
          <p:spPr bwMode="auto">
            <a:xfrm>
              <a:off x="6146800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356"/>
            <p:cNvSpPr>
              <a:spLocks/>
            </p:cNvSpPr>
            <p:nvPr/>
          </p:nvSpPr>
          <p:spPr bwMode="auto">
            <a:xfrm>
              <a:off x="63039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357"/>
            <p:cNvSpPr>
              <a:spLocks/>
            </p:cNvSpPr>
            <p:nvPr/>
          </p:nvSpPr>
          <p:spPr bwMode="auto">
            <a:xfrm>
              <a:off x="6462713" y="4970463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358"/>
            <p:cNvSpPr>
              <a:spLocks/>
            </p:cNvSpPr>
            <p:nvPr/>
          </p:nvSpPr>
          <p:spPr bwMode="auto">
            <a:xfrm>
              <a:off x="6621463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59"/>
            <p:cNvSpPr>
              <a:spLocks/>
            </p:cNvSpPr>
            <p:nvPr/>
          </p:nvSpPr>
          <p:spPr bwMode="auto">
            <a:xfrm>
              <a:off x="6780213" y="4970463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60"/>
            <p:cNvSpPr>
              <a:spLocks/>
            </p:cNvSpPr>
            <p:nvPr/>
          </p:nvSpPr>
          <p:spPr bwMode="auto">
            <a:xfrm>
              <a:off x="69373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61"/>
            <p:cNvSpPr>
              <a:spLocks/>
            </p:cNvSpPr>
            <p:nvPr/>
          </p:nvSpPr>
          <p:spPr bwMode="auto">
            <a:xfrm>
              <a:off x="709612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62"/>
            <p:cNvSpPr>
              <a:spLocks/>
            </p:cNvSpPr>
            <p:nvPr/>
          </p:nvSpPr>
          <p:spPr bwMode="auto">
            <a:xfrm>
              <a:off x="7254875" y="4970463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63"/>
            <p:cNvSpPr>
              <a:spLocks/>
            </p:cNvSpPr>
            <p:nvPr/>
          </p:nvSpPr>
          <p:spPr bwMode="auto">
            <a:xfrm>
              <a:off x="7413625" y="4970463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64"/>
            <p:cNvSpPr>
              <a:spLocks/>
            </p:cNvSpPr>
            <p:nvPr/>
          </p:nvSpPr>
          <p:spPr bwMode="auto">
            <a:xfrm>
              <a:off x="6146800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5"/>
            <p:cNvSpPr>
              <a:spLocks/>
            </p:cNvSpPr>
            <p:nvPr/>
          </p:nvSpPr>
          <p:spPr bwMode="auto">
            <a:xfrm>
              <a:off x="63039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366"/>
            <p:cNvSpPr>
              <a:spLocks/>
            </p:cNvSpPr>
            <p:nvPr/>
          </p:nvSpPr>
          <p:spPr bwMode="auto">
            <a:xfrm>
              <a:off x="6462713" y="512762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367"/>
            <p:cNvSpPr>
              <a:spLocks/>
            </p:cNvSpPr>
            <p:nvPr/>
          </p:nvSpPr>
          <p:spPr bwMode="auto">
            <a:xfrm>
              <a:off x="6621463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368"/>
            <p:cNvSpPr>
              <a:spLocks/>
            </p:cNvSpPr>
            <p:nvPr/>
          </p:nvSpPr>
          <p:spPr bwMode="auto">
            <a:xfrm>
              <a:off x="6780213" y="512762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369"/>
            <p:cNvSpPr>
              <a:spLocks/>
            </p:cNvSpPr>
            <p:nvPr/>
          </p:nvSpPr>
          <p:spPr bwMode="auto">
            <a:xfrm>
              <a:off x="69373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9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370"/>
            <p:cNvSpPr>
              <a:spLocks/>
            </p:cNvSpPr>
            <p:nvPr/>
          </p:nvSpPr>
          <p:spPr bwMode="auto">
            <a:xfrm>
              <a:off x="709612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371"/>
            <p:cNvSpPr>
              <a:spLocks/>
            </p:cNvSpPr>
            <p:nvPr/>
          </p:nvSpPr>
          <p:spPr bwMode="auto">
            <a:xfrm>
              <a:off x="7254875" y="512762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372"/>
            <p:cNvSpPr>
              <a:spLocks/>
            </p:cNvSpPr>
            <p:nvPr/>
          </p:nvSpPr>
          <p:spPr bwMode="auto">
            <a:xfrm>
              <a:off x="7413625" y="512762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1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373"/>
            <p:cNvSpPr>
              <a:spLocks/>
            </p:cNvSpPr>
            <p:nvPr/>
          </p:nvSpPr>
          <p:spPr bwMode="auto">
            <a:xfrm>
              <a:off x="6146800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374"/>
            <p:cNvSpPr>
              <a:spLocks/>
            </p:cNvSpPr>
            <p:nvPr/>
          </p:nvSpPr>
          <p:spPr bwMode="auto">
            <a:xfrm>
              <a:off x="63039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375"/>
            <p:cNvSpPr>
              <a:spLocks/>
            </p:cNvSpPr>
            <p:nvPr/>
          </p:nvSpPr>
          <p:spPr bwMode="auto">
            <a:xfrm>
              <a:off x="6462713" y="5286375"/>
              <a:ext cx="80963" cy="80963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5 h 100"/>
                <a:gd name="T8" fmla="*/ 56 w 101"/>
                <a:gd name="T9" fmla="*/ 45 h 100"/>
                <a:gd name="T10" fmla="*/ 56 w 101"/>
                <a:gd name="T11" fmla="*/ 29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9 h 100"/>
                <a:gd name="T24" fmla="*/ 45 w 101"/>
                <a:gd name="T25" fmla="*/ 45 h 100"/>
                <a:gd name="T26" fmla="*/ 29 w 101"/>
                <a:gd name="T27" fmla="*/ 45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6 h 100"/>
                <a:gd name="T40" fmla="*/ 45 w 101"/>
                <a:gd name="T41" fmla="*/ 56 h 100"/>
                <a:gd name="T42" fmla="*/ 45 w 101"/>
                <a:gd name="T43" fmla="*/ 72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2 h 100"/>
                <a:gd name="T56" fmla="*/ 56 w 101"/>
                <a:gd name="T57" fmla="*/ 56 h 100"/>
                <a:gd name="T58" fmla="*/ 72 w 101"/>
                <a:gd name="T59" fmla="*/ 56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4"/>
                    <a:pt x="42" y="100"/>
                    <a:pt x="51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376"/>
            <p:cNvSpPr>
              <a:spLocks/>
            </p:cNvSpPr>
            <p:nvPr/>
          </p:nvSpPr>
          <p:spPr bwMode="auto">
            <a:xfrm>
              <a:off x="6621463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377"/>
            <p:cNvSpPr>
              <a:spLocks/>
            </p:cNvSpPr>
            <p:nvPr/>
          </p:nvSpPr>
          <p:spPr bwMode="auto">
            <a:xfrm>
              <a:off x="6780213" y="5286375"/>
              <a:ext cx="79375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378"/>
            <p:cNvSpPr>
              <a:spLocks/>
            </p:cNvSpPr>
            <p:nvPr/>
          </p:nvSpPr>
          <p:spPr bwMode="auto">
            <a:xfrm>
              <a:off x="69373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9 h 100"/>
                <a:gd name="T24" fmla="*/ 45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5 w 100"/>
                <a:gd name="T41" fmla="*/ 56 h 100"/>
                <a:gd name="T42" fmla="*/ 45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2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9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379"/>
            <p:cNvSpPr>
              <a:spLocks/>
            </p:cNvSpPr>
            <p:nvPr/>
          </p:nvSpPr>
          <p:spPr bwMode="auto">
            <a:xfrm>
              <a:off x="709612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5 w 100"/>
                <a:gd name="T9" fmla="*/ 45 h 100"/>
                <a:gd name="T10" fmla="*/ 55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8 w 100"/>
                <a:gd name="T27" fmla="*/ 45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2 h 100"/>
                <a:gd name="T56" fmla="*/ 55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1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380"/>
            <p:cNvSpPr>
              <a:spLocks/>
            </p:cNvSpPr>
            <p:nvPr/>
          </p:nvSpPr>
          <p:spPr bwMode="auto">
            <a:xfrm>
              <a:off x="7254875" y="5286375"/>
              <a:ext cx="80963" cy="80963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5 h 100"/>
                <a:gd name="T8" fmla="*/ 56 w 100"/>
                <a:gd name="T9" fmla="*/ 45 h 100"/>
                <a:gd name="T10" fmla="*/ 56 w 100"/>
                <a:gd name="T11" fmla="*/ 29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9 h 100"/>
                <a:gd name="T24" fmla="*/ 44 w 100"/>
                <a:gd name="T25" fmla="*/ 45 h 100"/>
                <a:gd name="T26" fmla="*/ 29 w 100"/>
                <a:gd name="T27" fmla="*/ 45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6 h 100"/>
                <a:gd name="T40" fmla="*/ 44 w 100"/>
                <a:gd name="T41" fmla="*/ 56 h 100"/>
                <a:gd name="T42" fmla="*/ 44 w 100"/>
                <a:gd name="T43" fmla="*/ 72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2 h 100"/>
                <a:gd name="T56" fmla="*/ 56 w 100"/>
                <a:gd name="T57" fmla="*/ 56 h 100"/>
                <a:gd name="T58" fmla="*/ 71 w 100"/>
                <a:gd name="T59" fmla="*/ 56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381"/>
            <p:cNvSpPr>
              <a:spLocks/>
            </p:cNvSpPr>
            <p:nvPr/>
          </p:nvSpPr>
          <p:spPr bwMode="auto">
            <a:xfrm>
              <a:off x="7413625" y="5286375"/>
              <a:ext cx="80963" cy="80963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5 h 100"/>
                <a:gd name="T6" fmla="*/ 56 w 100"/>
                <a:gd name="T7" fmla="*/ 45 h 100"/>
                <a:gd name="T8" fmla="*/ 56 w 100"/>
                <a:gd name="T9" fmla="*/ 29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9 h 100"/>
                <a:gd name="T22" fmla="*/ 44 w 100"/>
                <a:gd name="T23" fmla="*/ 45 h 100"/>
                <a:gd name="T24" fmla="*/ 29 w 100"/>
                <a:gd name="T25" fmla="*/ 45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6 h 100"/>
                <a:gd name="T38" fmla="*/ 44 w 100"/>
                <a:gd name="T39" fmla="*/ 56 h 100"/>
                <a:gd name="T40" fmla="*/ 44 w 100"/>
                <a:gd name="T41" fmla="*/ 72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2 h 100"/>
                <a:gd name="T54" fmla="*/ 56 w 100"/>
                <a:gd name="T55" fmla="*/ 56 h 100"/>
                <a:gd name="T56" fmla="*/ 72 w 100"/>
                <a:gd name="T57" fmla="*/ 56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4"/>
                    <a:pt x="42" y="100"/>
                    <a:pt x="50" y="100"/>
                  </a:cubicBezTo>
                  <a:cubicBezTo>
                    <a:pt x="58" y="100"/>
                    <a:pt x="65" y="94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382"/>
            <p:cNvSpPr>
              <a:spLocks/>
            </p:cNvSpPr>
            <p:nvPr/>
          </p:nvSpPr>
          <p:spPr bwMode="auto">
            <a:xfrm>
              <a:off x="6146800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383"/>
            <p:cNvSpPr>
              <a:spLocks/>
            </p:cNvSpPr>
            <p:nvPr/>
          </p:nvSpPr>
          <p:spPr bwMode="auto">
            <a:xfrm>
              <a:off x="63039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384"/>
            <p:cNvSpPr>
              <a:spLocks/>
            </p:cNvSpPr>
            <p:nvPr/>
          </p:nvSpPr>
          <p:spPr bwMode="auto">
            <a:xfrm>
              <a:off x="6462713" y="5443538"/>
              <a:ext cx="80963" cy="82550"/>
            </a:xfrm>
            <a:custGeom>
              <a:avLst/>
              <a:gdLst>
                <a:gd name="T0" fmla="*/ 101 w 101"/>
                <a:gd name="T1" fmla="*/ 50 h 101"/>
                <a:gd name="T2" fmla="*/ 86 w 101"/>
                <a:gd name="T3" fmla="*/ 36 h 101"/>
                <a:gd name="T4" fmla="*/ 86 w 101"/>
                <a:gd name="T5" fmla="*/ 36 h 101"/>
                <a:gd name="T6" fmla="*/ 72 w 101"/>
                <a:gd name="T7" fmla="*/ 45 h 101"/>
                <a:gd name="T8" fmla="*/ 56 w 101"/>
                <a:gd name="T9" fmla="*/ 45 h 101"/>
                <a:gd name="T10" fmla="*/ 56 w 101"/>
                <a:gd name="T11" fmla="*/ 29 h 101"/>
                <a:gd name="T12" fmla="*/ 65 w 101"/>
                <a:gd name="T13" fmla="*/ 15 h 101"/>
                <a:gd name="T14" fmla="*/ 65 w 101"/>
                <a:gd name="T15" fmla="*/ 15 h 101"/>
                <a:gd name="T16" fmla="*/ 51 w 101"/>
                <a:gd name="T17" fmla="*/ 0 h 101"/>
                <a:gd name="T18" fmla="*/ 36 w 101"/>
                <a:gd name="T19" fmla="*/ 15 h 101"/>
                <a:gd name="T20" fmla="*/ 36 w 101"/>
                <a:gd name="T21" fmla="*/ 15 h 101"/>
                <a:gd name="T22" fmla="*/ 45 w 101"/>
                <a:gd name="T23" fmla="*/ 29 h 101"/>
                <a:gd name="T24" fmla="*/ 45 w 101"/>
                <a:gd name="T25" fmla="*/ 45 h 101"/>
                <a:gd name="T26" fmla="*/ 29 w 101"/>
                <a:gd name="T27" fmla="*/ 45 h 101"/>
                <a:gd name="T28" fmla="*/ 15 w 101"/>
                <a:gd name="T29" fmla="*/ 36 h 101"/>
                <a:gd name="T30" fmla="*/ 15 w 101"/>
                <a:gd name="T31" fmla="*/ 36 h 101"/>
                <a:gd name="T32" fmla="*/ 0 w 101"/>
                <a:gd name="T33" fmla="*/ 50 h 101"/>
                <a:gd name="T34" fmla="*/ 15 w 101"/>
                <a:gd name="T35" fmla="*/ 65 h 101"/>
                <a:gd name="T36" fmla="*/ 15 w 101"/>
                <a:gd name="T37" fmla="*/ 65 h 101"/>
                <a:gd name="T38" fmla="*/ 29 w 101"/>
                <a:gd name="T39" fmla="*/ 56 h 101"/>
                <a:gd name="T40" fmla="*/ 45 w 101"/>
                <a:gd name="T41" fmla="*/ 56 h 101"/>
                <a:gd name="T42" fmla="*/ 45 w 101"/>
                <a:gd name="T43" fmla="*/ 72 h 101"/>
                <a:gd name="T44" fmla="*/ 36 w 101"/>
                <a:gd name="T45" fmla="*/ 86 h 101"/>
                <a:gd name="T46" fmla="*/ 36 w 101"/>
                <a:gd name="T47" fmla="*/ 86 h 101"/>
                <a:gd name="T48" fmla="*/ 51 w 101"/>
                <a:gd name="T49" fmla="*/ 101 h 101"/>
                <a:gd name="T50" fmla="*/ 65 w 101"/>
                <a:gd name="T51" fmla="*/ 86 h 101"/>
                <a:gd name="T52" fmla="*/ 65 w 101"/>
                <a:gd name="T53" fmla="*/ 86 h 101"/>
                <a:gd name="T54" fmla="*/ 56 w 101"/>
                <a:gd name="T55" fmla="*/ 72 h 101"/>
                <a:gd name="T56" fmla="*/ 56 w 101"/>
                <a:gd name="T57" fmla="*/ 56 h 101"/>
                <a:gd name="T58" fmla="*/ 72 w 101"/>
                <a:gd name="T59" fmla="*/ 56 h 101"/>
                <a:gd name="T60" fmla="*/ 86 w 101"/>
                <a:gd name="T61" fmla="*/ 65 h 101"/>
                <a:gd name="T62" fmla="*/ 86 w 101"/>
                <a:gd name="T63" fmla="*/ 65 h 101"/>
                <a:gd name="T64" fmla="*/ 101 w 101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1">
                  <a:moveTo>
                    <a:pt x="101" y="50"/>
                  </a:moveTo>
                  <a:cubicBezTo>
                    <a:pt x="101" y="42"/>
                    <a:pt x="94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0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2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42" y="0"/>
                    <a:pt x="36" y="7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2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6" y="79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4"/>
                    <a:pt x="42" y="101"/>
                    <a:pt x="51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2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9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385"/>
            <p:cNvSpPr>
              <a:spLocks/>
            </p:cNvSpPr>
            <p:nvPr/>
          </p:nvSpPr>
          <p:spPr bwMode="auto">
            <a:xfrm>
              <a:off x="6621463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0" name="Freeform 386"/>
            <p:cNvSpPr>
              <a:spLocks/>
            </p:cNvSpPr>
            <p:nvPr/>
          </p:nvSpPr>
          <p:spPr bwMode="auto">
            <a:xfrm>
              <a:off x="6780213" y="5443538"/>
              <a:ext cx="79375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1" name="Freeform 387"/>
            <p:cNvSpPr>
              <a:spLocks/>
            </p:cNvSpPr>
            <p:nvPr/>
          </p:nvSpPr>
          <p:spPr bwMode="auto">
            <a:xfrm>
              <a:off x="69373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2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5 w 100"/>
                <a:gd name="T23" fmla="*/ 29 h 101"/>
                <a:gd name="T24" fmla="*/ 45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5 w 100"/>
                <a:gd name="T41" fmla="*/ 56 h 101"/>
                <a:gd name="T42" fmla="*/ 45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2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4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5" y="29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9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2" name="Freeform 388"/>
            <p:cNvSpPr>
              <a:spLocks/>
            </p:cNvSpPr>
            <p:nvPr/>
          </p:nvSpPr>
          <p:spPr bwMode="auto">
            <a:xfrm>
              <a:off x="709612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5 w 100"/>
                <a:gd name="T9" fmla="*/ 45 h 101"/>
                <a:gd name="T10" fmla="*/ 55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8 w 100"/>
                <a:gd name="T27" fmla="*/ 45 h 101"/>
                <a:gd name="T28" fmla="*/ 14 w 100"/>
                <a:gd name="T29" fmla="*/ 36 h 101"/>
                <a:gd name="T30" fmla="*/ 14 w 100"/>
                <a:gd name="T31" fmla="*/ 36 h 101"/>
                <a:gd name="T32" fmla="*/ 0 w 100"/>
                <a:gd name="T33" fmla="*/ 50 h 101"/>
                <a:gd name="T34" fmla="*/ 14 w 100"/>
                <a:gd name="T35" fmla="*/ 65 h 101"/>
                <a:gd name="T36" fmla="*/ 14 w 100"/>
                <a:gd name="T37" fmla="*/ 65 h 101"/>
                <a:gd name="T38" fmla="*/ 28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5 w 100"/>
                <a:gd name="T55" fmla="*/ 72 h 101"/>
                <a:gd name="T56" fmla="*/ 55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3" y="39"/>
                    <a:pt x="71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1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6" y="39"/>
                    <a:pt x="21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6" y="36"/>
                    <a:pt x="0" y="42"/>
                    <a:pt x="0" y="50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2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1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5" y="7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3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3" name="Freeform 389"/>
            <p:cNvSpPr>
              <a:spLocks/>
            </p:cNvSpPr>
            <p:nvPr/>
          </p:nvSpPr>
          <p:spPr bwMode="auto">
            <a:xfrm>
              <a:off x="7254875" y="5443538"/>
              <a:ext cx="80963" cy="82550"/>
            </a:xfrm>
            <a:custGeom>
              <a:avLst/>
              <a:gdLst>
                <a:gd name="T0" fmla="*/ 100 w 100"/>
                <a:gd name="T1" fmla="*/ 50 h 101"/>
                <a:gd name="T2" fmla="*/ 85 w 100"/>
                <a:gd name="T3" fmla="*/ 36 h 101"/>
                <a:gd name="T4" fmla="*/ 85 w 100"/>
                <a:gd name="T5" fmla="*/ 36 h 101"/>
                <a:gd name="T6" fmla="*/ 71 w 100"/>
                <a:gd name="T7" fmla="*/ 45 h 101"/>
                <a:gd name="T8" fmla="*/ 56 w 100"/>
                <a:gd name="T9" fmla="*/ 45 h 101"/>
                <a:gd name="T10" fmla="*/ 56 w 100"/>
                <a:gd name="T11" fmla="*/ 29 h 101"/>
                <a:gd name="T12" fmla="*/ 65 w 100"/>
                <a:gd name="T13" fmla="*/ 15 h 101"/>
                <a:gd name="T14" fmla="*/ 65 w 100"/>
                <a:gd name="T15" fmla="*/ 15 h 101"/>
                <a:gd name="T16" fmla="*/ 50 w 100"/>
                <a:gd name="T17" fmla="*/ 0 h 101"/>
                <a:gd name="T18" fmla="*/ 35 w 100"/>
                <a:gd name="T19" fmla="*/ 15 h 101"/>
                <a:gd name="T20" fmla="*/ 35 w 100"/>
                <a:gd name="T21" fmla="*/ 15 h 101"/>
                <a:gd name="T22" fmla="*/ 44 w 100"/>
                <a:gd name="T23" fmla="*/ 29 h 101"/>
                <a:gd name="T24" fmla="*/ 44 w 100"/>
                <a:gd name="T25" fmla="*/ 45 h 101"/>
                <a:gd name="T26" fmla="*/ 29 w 100"/>
                <a:gd name="T27" fmla="*/ 45 h 101"/>
                <a:gd name="T28" fmla="*/ 15 w 100"/>
                <a:gd name="T29" fmla="*/ 36 h 101"/>
                <a:gd name="T30" fmla="*/ 15 w 100"/>
                <a:gd name="T31" fmla="*/ 36 h 101"/>
                <a:gd name="T32" fmla="*/ 0 w 100"/>
                <a:gd name="T33" fmla="*/ 50 h 101"/>
                <a:gd name="T34" fmla="*/ 15 w 100"/>
                <a:gd name="T35" fmla="*/ 65 h 101"/>
                <a:gd name="T36" fmla="*/ 15 w 100"/>
                <a:gd name="T37" fmla="*/ 65 h 101"/>
                <a:gd name="T38" fmla="*/ 29 w 100"/>
                <a:gd name="T39" fmla="*/ 56 h 101"/>
                <a:gd name="T40" fmla="*/ 44 w 100"/>
                <a:gd name="T41" fmla="*/ 56 h 101"/>
                <a:gd name="T42" fmla="*/ 44 w 100"/>
                <a:gd name="T43" fmla="*/ 72 h 101"/>
                <a:gd name="T44" fmla="*/ 35 w 100"/>
                <a:gd name="T45" fmla="*/ 86 h 101"/>
                <a:gd name="T46" fmla="*/ 35 w 100"/>
                <a:gd name="T47" fmla="*/ 86 h 101"/>
                <a:gd name="T48" fmla="*/ 50 w 100"/>
                <a:gd name="T49" fmla="*/ 101 h 101"/>
                <a:gd name="T50" fmla="*/ 65 w 100"/>
                <a:gd name="T51" fmla="*/ 86 h 101"/>
                <a:gd name="T52" fmla="*/ 65 w 100"/>
                <a:gd name="T53" fmla="*/ 86 h 101"/>
                <a:gd name="T54" fmla="*/ 56 w 100"/>
                <a:gd name="T55" fmla="*/ 72 h 101"/>
                <a:gd name="T56" fmla="*/ 56 w 100"/>
                <a:gd name="T57" fmla="*/ 56 h 101"/>
                <a:gd name="T58" fmla="*/ 71 w 100"/>
                <a:gd name="T59" fmla="*/ 56 h 101"/>
                <a:gd name="T60" fmla="*/ 85 w 100"/>
                <a:gd name="T61" fmla="*/ 65 h 101"/>
                <a:gd name="T62" fmla="*/ 85 w 100"/>
                <a:gd name="T63" fmla="*/ 65 h 101"/>
                <a:gd name="T64" fmla="*/ 100 w 100"/>
                <a:gd name="T65" fmla="*/ 5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100" y="50"/>
                  </a:moveTo>
                  <a:cubicBezTo>
                    <a:pt x="100" y="42"/>
                    <a:pt x="93" y="36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1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1" y="56"/>
                    <a:pt x="71" y="56"/>
                    <a:pt x="71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4" name="Freeform 390"/>
            <p:cNvSpPr>
              <a:spLocks/>
            </p:cNvSpPr>
            <p:nvPr/>
          </p:nvSpPr>
          <p:spPr bwMode="auto">
            <a:xfrm>
              <a:off x="7413625" y="5443538"/>
              <a:ext cx="80963" cy="82550"/>
            </a:xfrm>
            <a:custGeom>
              <a:avLst/>
              <a:gdLst>
                <a:gd name="T0" fmla="*/ 85 w 100"/>
                <a:gd name="T1" fmla="*/ 36 h 101"/>
                <a:gd name="T2" fmla="*/ 85 w 100"/>
                <a:gd name="T3" fmla="*/ 36 h 101"/>
                <a:gd name="T4" fmla="*/ 72 w 100"/>
                <a:gd name="T5" fmla="*/ 45 h 101"/>
                <a:gd name="T6" fmla="*/ 56 w 100"/>
                <a:gd name="T7" fmla="*/ 45 h 101"/>
                <a:gd name="T8" fmla="*/ 56 w 100"/>
                <a:gd name="T9" fmla="*/ 29 h 101"/>
                <a:gd name="T10" fmla="*/ 65 w 100"/>
                <a:gd name="T11" fmla="*/ 15 h 101"/>
                <a:gd name="T12" fmla="*/ 65 w 100"/>
                <a:gd name="T13" fmla="*/ 15 h 101"/>
                <a:gd name="T14" fmla="*/ 50 w 100"/>
                <a:gd name="T15" fmla="*/ 0 h 101"/>
                <a:gd name="T16" fmla="*/ 35 w 100"/>
                <a:gd name="T17" fmla="*/ 15 h 101"/>
                <a:gd name="T18" fmla="*/ 35 w 100"/>
                <a:gd name="T19" fmla="*/ 15 h 101"/>
                <a:gd name="T20" fmla="*/ 44 w 100"/>
                <a:gd name="T21" fmla="*/ 29 h 101"/>
                <a:gd name="T22" fmla="*/ 44 w 100"/>
                <a:gd name="T23" fmla="*/ 45 h 101"/>
                <a:gd name="T24" fmla="*/ 29 w 100"/>
                <a:gd name="T25" fmla="*/ 45 h 101"/>
                <a:gd name="T26" fmla="*/ 15 w 100"/>
                <a:gd name="T27" fmla="*/ 36 h 101"/>
                <a:gd name="T28" fmla="*/ 15 w 100"/>
                <a:gd name="T29" fmla="*/ 36 h 101"/>
                <a:gd name="T30" fmla="*/ 0 w 100"/>
                <a:gd name="T31" fmla="*/ 50 h 101"/>
                <a:gd name="T32" fmla="*/ 15 w 100"/>
                <a:gd name="T33" fmla="*/ 65 h 101"/>
                <a:gd name="T34" fmla="*/ 15 w 100"/>
                <a:gd name="T35" fmla="*/ 65 h 101"/>
                <a:gd name="T36" fmla="*/ 29 w 100"/>
                <a:gd name="T37" fmla="*/ 56 h 101"/>
                <a:gd name="T38" fmla="*/ 44 w 100"/>
                <a:gd name="T39" fmla="*/ 56 h 101"/>
                <a:gd name="T40" fmla="*/ 44 w 100"/>
                <a:gd name="T41" fmla="*/ 72 h 101"/>
                <a:gd name="T42" fmla="*/ 35 w 100"/>
                <a:gd name="T43" fmla="*/ 86 h 101"/>
                <a:gd name="T44" fmla="*/ 35 w 100"/>
                <a:gd name="T45" fmla="*/ 86 h 101"/>
                <a:gd name="T46" fmla="*/ 50 w 100"/>
                <a:gd name="T47" fmla="*/ 101 h 101"/>
                <a:gd name="T48" fmla="*/ 65 w 100"/>
                <a:gd name="T49" fmla="*/ 86 h 101"/>
                <a:gd name="T50" fmla="*/ 65 w 100"/>
                <a:gd name="T51" fmla="*/ 86 h 101"/>
                <a:gd name="T52" fmla="*/ 56 w 100"/>
                <a:gd name="T53" fmla="*/ 72 h 101"/>
                <a:gd name="T54" fmla="*/ 56 w 100"/>
                <a:gd name="T55" fmla="*/ 56 h 101"/>
                <a:gd name="T56" fmla="*/ 72 w 100"/>
                <a:gd name="T57" fmla="*/ 56 h 101"/>
                <a:gd name="T58" fmla="*/ 85 w 100"/>
                <a:gd name="T59" fmla="*/ 65 h 101"/>
                <a:gd name="T60" fmla="*/ 85 w 100"/>
                <a:gd name="T61" fmla="*/ 65 h 101"/>
                <a:gd name="T62" fmla="*/ 100 w 100"/>
                <a:gd name="T63" fmla="*/ 50 h 101"/>
                <a:gd name="T64" fmla="*/ 85 w 100"/>
                <a:gd name="T65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1">
                  <a:moveTo>
                    <a:pt x="85" y="3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79" y="36"/>
                    <a:pt x="74" y="39"/>
                    <a:pt x="72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1" y="27"/>
                    <a:pt x="65" y="22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8" y="0"/>
                    <a:pt x="50" y="0"/>
                  </a:cubicBezTo>
                  <a:cubicBezTo>
                    <a:pt x="42" y="0"/>
                    <a:pt x="35" y="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2"/>
                    <a:pt x="39" y="27"/>
                    <a:pt x="44" y="29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7" y="39"/>
                    <a:pt x="21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7" y="36"/>
                    <a:pt x="0" y="42"/>
                    <a:pt x="0" y="50"/>
                  </a:cubicBezTo>
                  <a:cubicBezTo>
                    <a:pt x="0" y="59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2"/>
                    <a:pt x="29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4"/>
                    <a:pt x="35" y="79"/>
                    <a:pt x="35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4"/>
                    <a:pt x="42" y="101"/>
                    <a:pt x="50" y="101"/>
                  </a:cubicBezTo>
                  <a:cubicBezTo>
                    <a:pt x="58" y="101"/>
                    <a:pt x="65" y="94"/>
                    <a:pt x="65" y="8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79"/>
                    <a:pt x="61" y="74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4" y="62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9"/>
                    <a:pt x="100" y="50"/>
                  </a:cubicBezTo>
                  <a:cubicBezTo>
                    <a:pt x="100" y="42"/>
                    <a:pt x="93" y="36"/>
                    <a:pt x="85" y="3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391"/>
            <p:cNvSpPr>
              <a:spLocks/>
            </p:cNvSpPr>
            <p:nvPr/>
          </p:nvSpPr>
          <p:spPr bwMode="auto">
            <a:xfrm>
              <a:off x="6146800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392"/>
            <p:cNvSpPr>
              <a:spLocks/>
            </p:cNvSpPr>
            <p:nvPr/>
          </p:nvSpPr>
          <p:spPr bwMode="auto">
            <a:xfrm>
              <a:off x="63039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393"/>
            <p:cNvSpPr>
              <a:spLocks/>
            </p:cNvSpPr>
            <p:nvPr/>
          </p:nvSpPr>
          <p:spPr bwMode="auto">
            <a:xfrm>
              <a:off x="6462713" y="5603875"/>
              <a:ext cx="80963" cy="79375"/>
            </a:xfrm>
            <a:custGeom>
              <a:avLst/>
              <a:gdLst>
                <a:gd name="T0" fmla="*/ 101 w 101"/>
                <a:gd name="T1" fmla="*/ 50 h 100"/>
                <a:gd name="T2" fmla="*/ 86 w 101"/>
                <a:gd name="T3" fmla="*/ 35 h 100"/>
                <a:gd name="T4" fmla="*/ 86 w 101"/>
                <a:gd name="T5" fmla="*/ 35 h 100"/>
                <a:gd name="T6" fmla="*/ 72 w 101"/>
                <a:gd name="T7" fmla="*/ 44 h 100"/>
                <a:gd name="T8" fmla="*/ 56 w 101"/>
                <a:gd name="T9" fmla="*/ 44 h 100"/>
                <a:gd name="T10" fmla="*/ 56 w 101"/>
                <a:gd name="T11" fmla="*/ 28 h 100"/>
                <a:gd name="T12" fmla="*/ 65 w 101"/>
                <a:gd name="T13" fmla="*/ 15 h 100"/>
                <a:gd name="T14" fmla="*/ 65 w 101"/>
                <a:gd name="T15" fmla="*/ 15 h 100"/>
                <a:gd name="T16" fmla="*/ 51 w 101"/>
                <a:gd name="T17" fmla="*/ 0 h 100"/>
                <a:gd name="T18" fmla="*/ 36 w 101"/>
                <a:gd name="T19" fmla="*/ 15 h 100"/>
                <a:gd name="T20" fmla="*/ 36 w 101"/>
                <a:gd name="T21" fmla="*/ 15 h 100"/>
                <a:gd name="T22" fmla="*/ 45 w 101"/>
                <a:gd name="T23" fmla="*/ 28 h 100"/>
                <a:gd name="T24" fmla="*/ 45 w 101"/>
                <a:gd name="T25" fmla="*/ 44 h 100"/>
                <a:gd name="T26" fmla="*/ 29 w 101"/>
                <a:gd name="T27" fmla="*/ 44 h 100"/>
                <a:gd name="T28" fmla="*/ 15 w 101"/>
                <a:gd name="T29" fmla="*/ 35 h 100"/>
                <a:gd name="T30" fmla="*/ 15 w 101"/>
                <a:gd name="T31" fmla="*/ 35 h 100"/>
                <a:gd name="T32" fmla="*/ 0 w 101"/>
                <a:gd name="T33" fmla="*/ 50 h 100"/>
                <a:gd name="T34" fmla="*/ 15 w 101"/>
                <a:gd name="T35" fmla="*/ 65 h 100"/>
                <a:gd name="T36" fmla="*/ 15 w 101"/>
                <a:gd name="T37" fmla="*/ 65 h 100"/>
                <a:gd name="T38" fmla="*/ 29 w 101"/>
                <a:gd name="T39" fmla="*/ 55 h 100"/>
                <a:gd name="T40" fmla="*/ 45 w 101"/>
                <a:gd name="T41" fmla="*/ 55 h 100"/>
                <a:gd name="T42" fmla="*/ 45 w 101"/>
                <a:gd name="T43" fmla="*/ 71 h 100"/>
                <a:gd name="T44" fmla="*/ 36 w 101"/>
                <a:gd name="T45" fmla="*/ 85 h 100"/>
                <a:gd name="T46" fmla="*/ 36 w 101"/>
                <a:gd name="T47" fmla="*/ 85 h 100"/>
                <a:gd name="T48" fmla="*/ 51 w 101"/>
                <a:gd name="T49" fmla="*/ 100 h 100"/>
                <a:gd name="T50" fmla="*/ 65 w 101"/>
                <a:gd name="T51" fmla="*/ 85 h 100"/>
                <a:gd name="T52" fmla="*/ 65 w 101"/>
                <a:gd name="T53" fmla="*/ 85 h 100"/>
                <a:gd name="T54" fmla="*/ 56 w 101"/>
                <a:gd name="T55" fmla="*/ 71 h 100"/>
                <a:gd name="T56" fmla="*/ 56 w 101"/>
                <a:gd name="T57" fmla="*/ 55 h 100"/>
                <a:gd name="T58" fmla="*/ 72 w 101"/>
                <a:gd name="T59" fmla="*/ 55 h 100"/>
                <a:gd name="T60" fmla="*/ 86 w 101"/>
                <a:gd name="T61" fmla="*/ 65 h 100"/>
                <a:gd name="T62" fmla="*/ 86 w 101"/>
                <a:gd name="T63" fmla="*/ 65 h 100"/>
                <a:gd name="T64" fmla="*/ 101 w 101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00">
                  <a:moveTo>
                    <a:pt x="101" y="50"/>
                  </a:moveTo>
                  <a:cubicBezTo>
                    <a:pt x="101" y="42"/>
                    <a:pt x="94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0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1" y="0"/>
                  </a:cubicBezTo>
                  <a:cubicBezTo>
                    <a:pt x="42" y="0"/>
                    <a:pt x="36" y="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2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2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6" y="79"/>
                    <a:pt x="36" y="85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3"/>
                    <a:pt x="42" y="100"/>
                    <a:pt x="51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2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80" y="65"/>
                    <a:pt x="86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4" y="65"/>
                    <a:pt x="101" y="58"/>
                    <a:pt x="101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394"/>
            <p:cNvSpPr>
              <a:spLocks/>
            </p:cNvSpPr>
            <p:nvPr/>
          </p:nvSpPr>
          <p:spPr bwMode="auto">
            <a:xfrm>
              <a:off x="6621463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395"/>
            <p:cNvSpPr>
              <a:spLocks/>
            </p:cNvSpPr>
            <p:nvPr/>
          </p:nvSpPr>
          <p:spPr bwMode="auto">
            <a:xfrm>
              <a:off x="6780213" y="5603875"/>
              <a:ext cx="79375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396"/>
            <p:cNvSpPr>
              <a:spLocks/>
            </p:cNvSpPr>
            <p:nvPr/>
          </p:nvSpPr>
          <p:spPr bwMode="auto">
            <a:xfrm>
              <a:off x="69373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2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5 w 100"/>
                <a:gd name="T23" fmla="*/ 28 h 100"/>
                <a:gd name="T24" fmla="*/ 45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5 w 100"/>
                <a:gd name="T41" fmla="*/ 55 h 100"/>
                <a:gd name="T42" fmla="*/ 45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2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4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9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5" y="28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9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4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397"/>
            <p:cNvSpPr>
              <a:spLocks/>
            </p:cNvSpPr>
            <p:nvPr/>
          </p:nvSpPr>
          <p:spPr bwMode="auto">
            <a:xfrm>
              <a:off x="709612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5 w 100"/>
                <a:gd name="T9" fmla="*/ 44 h 100"/>
                <a:gd name="T10" fmla="*/ 55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8 w 100"/>
                <a:gd name="T27" fmla="*/ 44 h 100"/>
                <a:gd name="T28" fmla="*/ 14 w 100"/>
                <a:gd name="T29" fmla="*/ 35 h 100"/>
                <a:gd name="T30" fmla="*/ 14 w 100"/>
                <a:gd name="T31" fmla="*/ 35 h 100"/>
                <a:gd name="T32" fmla="*/ 0 w 100"/>
                <a:gd name="T33" fmla="*/ 50 h 100"/>
                <a:gd name="T34" fmla="*/ 14 w 100"/>
                <a:gd name="T35" fmla="*/ 65 h 100"/>
                <a:gd name="T36" fmla="*/ 14 w 100"/>
                <a:gd name="T37" fmla="*/ 65 h 100"/>
                <a:gd name="T38" fmla="*/ 28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5 w 100"/>
                <a:gd name="T55" fmla="*/ 71 h 100"/>
                <a:gd name="T56" fmla="*/ 55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3" y="39"/>
                    <a:pt x="71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1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6" y="39"/>
                    <a:pt x="21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58"/>
                    <a:pt x="6" y="65"/>
                    <a:pt x="14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65"/>
                    <a:pt x="26" y="61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1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5" y="71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3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398"/>
            <p:cNvSpPr>
              <a:spLocks/>
            </p:cNvSpPr>
            <p:nvPr/>
          </p:nvSpPr>
          <p:spPr bwMode="auto">
            <a:xfrm>
              <a:off x="7254875" y="5603875"/>
              <a:ext cx="80963" cy="79375"/>
            </a:xfrm>
            <a:custGeom>
              <a:avLst/>
              <a:gdLst>
                <a:gd name="T0" fmla="*/ 100 w 100"/>
                <a:gd name="T1" fmla="*/ 50 h 100"/>
                <a:gd name="T2" fmla="*/ 85 w 100"/>
                <a:gd name="T3" fmla="*/ 35 h 100"/>
                <a:gd name="T4" fmla="*/ 85 w 100"/>
                <a:gd name="T5" fmla="*/ 35 h 100"/>
                <a:gd name="T6" fmla="*/ 71 w 100"/>
                <a:gd name="T7" fmla="*/ 44 h 100"/>
                <a:gd name="T8" fmla="*/ 56 w 100"/>
                <a:gd name="T9" fmla="*/ 44 h 100"/>
                <a:gd name="T10" fmla="*/ 56 w 100"/>
                <a:gd name="T11" fmla="*/ 28 h 100"/>
                <a:gd name="T12" fmla="*/ 65 w 100"/>
                <a:gd name="T13" fmla="*/ 15 h 100"/>
                <a:gd name="T14" fmla="*/ 65 w 100"/>
                <a:gd name="T15" fmla="*/ 15 h 100"/>
                <a:gd name="T16" fmla="*/ 50 w 100"/>
                <a:gd name="T17" fmla="*/ 0 h 100"/>
                <a:gd name="T18" fmla="*/ 35 w 100"/>
                <a:gd name="T19" fmla="*/ 15 h 100"/>
                <a:gd name="T20" fmla="*/ 35 w 100"/>
                <a:gd name="T21" fmla="*/ 15 h 100"/>
                <a:gd name="T22" fmla="*/ 44 w 100"/>
                <a:gd name="T23" fmla="*/ 28 h 100"/>
                <a:gd name="T24" fmla="*/ 44 w 100"/>
                <a:gd name="T25" fmla="*/ 44 h 100"/>
                <a:gd name="T26" fmla="*/ 29 w 100"/>
                <a:gd name="T27" fmla="*/ 44 h 100"/>
                <a:gd name="T28" fmla="*/ 15 w 100"/>
                <a:gd name="T29" fmla="*/ 35 h 100"/>
                <a:gd name="T30" fmla="*/ 15 w 100"/>
                <a:gd name="T31" fmla="*/ 35 h 100"/>
                <a:gd name="T32" fmla="*/ 0 w 100"/>
                <a:gd name="T33" fmla="*/ 50 h 100"/>
                <a:gd name="T34" fmla="*/ 15 w 100"/>
                <a:gd name="T35" fmla="*/ 65 h 100"/>
                <a:gd name="T36" fmla="*/ 15 w 100"/>
                <a:gd name="T37" fmla="*/ 65 h 100"/>
                <a:gd name="T38" fmla="*/ 29 w 100"/>
                <a:gd name="T39" fmla="*/ 55 h 100"/>
                <a:gd name="T40" fmla="*/ 44 w 100"/>
                <a:gd name="T41" fmla="*/ 55 h 100"/>
                <a:gd name="T42" fmla="*/ 44 w 100"/>
                <a:gd name="T43" fmla="*/ 71 h 100"/>
                <a:gd name="T44" fmla="*/ 35 w 100"/>
                <a:gd name="T45" fmla="*/ 85 h 100"/>
                <a:gd name="T46" fmla="*/ 35 w 100"/>
                <a:gd name="T47" fmla="*/ 85 h 100"/>
                <a:gd name="T48" fmla="*/ 50 w 100"/>
                <a:gd name="T49" fmla="*/ 100 h 100"/>
                <a:gd name="T50" fmla="*/ 65 w 100"/>
                <a:gd name="T51" fmla="*/ 85 h 100"/>
                <a:gd name="T52" fmla="*/ 65 w 100"/>
                <a:gd name="T53" fmla="*/ 85 h 100"/>
                <a:gd name="T54" fmla="*/ 56 w 100"/>
                <a:gd name="T55" fmla="*/ 71 h 100"/>
                <a:gd name="T56" fmla="*/ 56 w 100"/>
                <a:gd name="T57" fmla="*/ 55 h 100"/>
                <a:gd name="T58" fmla="*/ 71 w 100"/>
                <a:gd name="T59" fmla="*/ 55 h 100"/>
                <a:gd name="T60" fmla="*/ 85 w 100"/>
                <a:gd name="T61" fmla="*/ 65 h 100"/>
                <a:gd name="T62" fmla="*/ 85 w 100"/>
                <a:gd name="T63" fmla="*/ 65 h 100"/>
                <a:gd name="T64" fmla="*/ 100 w 100"/>
                <a:gd name="T65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100" y="50"/>
                  </a:moveTo>
                  <a:cubicBezTo>
                    <a:pt x="100" y="42"/>
                    <a:pt x="93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1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6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6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399"/>
            <p:cNvSpPr>
              <a:spLocks/>
            </p:cNvSpPr>
            <p:nvPr/>
          </p:nvSpPr>
          <p:spPr bwMode="auto">
            <a:xfrm>
              <a:off x="7413625" y="5603875"/>
              <a:ext cx="80963" cy="79375"/>
            </a:xfrm>
            <a:custGeom>
              <a:avLst/>
              <a:gdLst>
                <a:gd name="T0" fmla="*/ 85 w 100"/>
                <a:gd name="T1" fmla="*/ 35 h 100"/>
                <a:gd name="T2" fmla="*/ 85 w 100"/>
                <a:gd name="T3" fmla="*/ 35 h 100"/>
                <a:gd name="T4" fmla="*/ 72 w 100"/>
                <a:gd name="T5" fmla="*/ 44 h 100"/>
                <a:gd name="T6" fmla="*/ 56 w 100"/>
                <a:gd name="T7" fmla="*/ 44 h 100"/>
                <a:gd name="T8" fmla="*/ 56 w 100"/>
                <a:gd name="T9" fmla="*/ 28 h 100"/>
                <a:gd name="T10" fmla="*/ 65 w 100"/>
                <a:gd name="T11" fmla="*/ 15 h 100"/>
                <a:gd name="T12" fmla="*/ 65 w 100"/>
                <a:gd name="T13" fmla="*/ 15 h 100"/>
                <a:gd name="T14" fmla="*/ 50 w 100"/>
                <a:gd name="T15" fmla="*/ 0 h 100"/>
                <a:gd name="T16" fmla="*/ 35 w 100"/>
                <a:gd name="T17" fmla="*/ 15 h 100"/>
                <a:gd name="T18" fmla="*/ 35 w 100"/>
                <a:gd name="T19" fmla="*/ 15 h 100"/>
                <a:gd name="T20" fmla="*/ 44 w 100"/>
                <a:gd name="T21" fmla="*/ 28 h 100"/>
                <a:gd name="T22" fmla="*/ 44 w 100"/>
                <a:gd name="T23" fmla="*/ 44 h 100"/>
                <a:gd name="T24" fmla="*/ 29 w 100"/>
                <a:gd name="T25" fmla="*/ 44 h 100"/>
                <a:gd name="T26" fmla="*/ 15 w 100"/>
                <a:gd name="T27" fmla="*/ 35 h 100"/>
                <a:gd name="T28" fmla="*/ 15 w 100"/>
                <a:gd name="T29" fmla="*/ 35 h 100"/>
                <a:gd name="T30" fmla="*/ 0 w 100"/>
                <a:gd name="T31" fmla="*/ 50 h 100"/>
                <a:gd name="T32" fmla="*/ 15 w 100"/>
                <a:gd name="T33" fmla="*/ 65 h 100"/>
                <a:gd name="T34" fmla="*/ 15 w 100"/>
                <a:gd name="T35" fmla="*/ 65 h 100"/>
                <a:gd name="T36" fmla="*/ 29 w 100"/>
                <a:gd name="T37" fmla="*/ 55 h 100"/>
                <a:gd name="T38" fmla="*/ 44 w 100"/>
                <a:gd name="T39" fmla="*/ 55 h 100"/>
                <a:gd name="T40" fmla="*/ 44 w 100"/>
                <a:gd name="T41" fmla="*/ 71 h 100"/>
                <a:gd name="T42" fmla="*/ 35 w 100"/>
                <a:gd name="T43" fmla="*/ 85 h 100"/>
                <a:gd name="T44" fmla="*/ 35 w 100"/>
                <a:gd name="T45" fmla="*/ 85 h 100"/>
                <a:gd name="T46" fmla="*/ 50 w 100"/>
                <a:gd name="T47" fmla="*/ 100 h 100"/>
                <a:gd name="T48" fmla="*/ 65 w 100"/>
                <a:gd name="T49" fmla="*/ 85 h 100"/>
                <a:gd name="T50" fmla="*/ 65 w 100"/>
                <a:gd name="T51" fmla="*/ 85 h 100"/>
                <a:gd name="T52" fmla="*/ 56 w 100"/>
                <a:gd name="T53" fmla="*/ 71 h 100"/>
                <a:gd name="T54" fmla="*/ 56 w 100"/>
                <a:gd name="T55" fmla="*/ 55 h 100"/>
                <a:gd name="T56" fmla="*/ 72 w 100"/>
                <a:gd name="T57" fmla="*/ 55 h 100"/>
                <a:gd name="T58" fmla="*/ 85 w 100"/>
                <a:gd name="T59" fmla="*/ 65 h 100"/>
                <a:gd name="T60" fmla="*/ 85 w 100"/>
                <a:gd name="T61" fmla="*/ 65 h 100"/>
                <a:gd name="T62" fmla="*/ 100 w 100"/>
                <a:gd name="T63" fmla="*/ 50 h 100"/>
                <a:gd name="T64" fmla="*/ 85 w 100"/>
                <a:gd name="T65" fmla="*/ 3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100">
                  <a:moveTo>
                    <a:pt x="85" y="35"/>
                  </a:moveTo>
                  <a:cubicBezTo>
                    <a:pt x="85" y="35"/>
                    <a:pt x="85" y="35"/>
                    <a:pt x="85" y="35"/>
                  </a:cubicBezTo>
                  <a:cubicBezTo>
                    <a:pt x="79" y="35"/>
                    <a:pt x="74" y="39"/>
                    <a:pt x="72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1" y="26"/>
                    <a:pt x="65" y="21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6"/>
                    <a:pt x="58" y="0"/>
                    <a:pt x="50" y="0"/>
                  </a:cubicBezTo>
                  <a:cubicBezTo>
                    <a:pt x="42" y="0"/>
                    <a:pt x="35" y="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21"/>
                    <a:pt x="39" y="26"/>
                    <a:pt x="44" y="28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7" y="39"/>
                    <a:pt x="21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7" y="35"/>
                    <a:pt x="0" y="42"/>
                    <a:pt x="0" y="50"/>
                  </a:cubicBezTo>
                  <a:cubicBezTo>
                    <a:pt x="0" y="58"/>
                    <a:pt x="7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1" y="65"/>
                    <a:pt x="27" y="61"/>
                    <a:pt x="29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9" y="73"/>
                    <a:pt x="35" y="79"/>
                    <a:pt x="35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93"/>
                    <a:pt x="42" y="100"/>
                    <a:pt x="50" y="100"/>
                  </a:cubicBezTo>
                  <a:cubicBezTo>
                    <a:pt x="58" y="100"/>
                    <a:pt x="65" y="93"/>
                    <a:pt x="65" y="85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65" y="79"/>
                    <a:pt x="61" y="73"/>
                    <a:pt x="56" y="71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4" y="61"/>
                    <a:pt x="79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93" y="65"/>
                    <a:pt x="100" y="58"/>
                    <a:pt x="100" y="50"/>
                  </a:cubicBezTo>
                  <a:cubicBezTo>
                    <a:pt x="100" y="42"/>
                    <a:pt x="93" y="35"/>
                    <a:pt x="85" y="35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74" name="Group 173"/>
            <p:cNvGrpSpPr/>
            <p:nvPr/>
          </p:nvGrpSpPr>
          <p:grpSpPr>
            <a:xfrm>
              <a:off x="6257926" y="3298825"/>
              <a:ext cx="1101725" cy="1101726"/>
              <a:chOff x="6205538" y="3298825"/>
              <a:chExt cx="1101725" cy="1101726"/>
            </a:xfrm>
            <a:solidFill>
              <a:srgbClr val="FFFFFF">
                <a:alpha val="20000"/>
              </a:srgbClr>
            </a:solidFill>
          </p:grpSpPr>
          <p:sp>
            <p:nvSpPr>
              <p:cNvPr id="175" name="Freeform 324"/>
              <p:cNvSpPr>
                <a:spLocks/>
              </p:cNvSpPr>
              <p:nvPr/>
            </p:nvSpPr>
            <p:spPr bwMode="auto">
              <a:xfrm>
                <a:off x="6205538" y="3298825"/>
                <a:ext cx="371475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7 w 461"/>
                  <a:gd name="T9" fmla="*/ 204 h 461"/>
                  <a:gd name="T10" fmla="*/ 257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0 h 461"/>
                  <a:gd name="T34" fmla="*/ 69 w 461"/>
                  <a:gd name="T35" fmla="*/ 299 h 461"/>
                  <a:gd name="T36" fmla="*/ 69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7" y="204"/>
                      <a:pt x="257" y="204"/>
                      <a:pt x="257" y="204"/>
                    </a:cubicBezTo>
                    <a:cubicBezTo>
                      <a:pt x="257" y="132"/>
                      <a:pt x="257" y="132"/>
                      <a:pt x="257" y="132"/>
                    </a:cubicBezTo>
                    <a:cubicBezTo>
                      <a:pt x="282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2" y="179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9" y="299"/>
                    </a:cubicBezTo>
                    <a:cubicBezTo>
                      <a:pt x="69" y="299"/>
                      <a:pt x="69" y="299"/>
                      <a:pt x="69" y="299"/>
                    </a:cubicBezTo>
                    <a:cubicBezTo>
                      <a:pt x="97" y="299"/>
                      <a:pt x="122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2" y="339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6" name="Freeform 325"/>
              <p:cNvSpPr>
                <a:spLocks/>
              </p:cNvSpPr>
              <p:nvPr/>
            </p:nvSpPr>
            <p:spPr bwMode="auto">
              <a:xfrm>
                <a:off x="6934200" y="3298825"/>
                <a:ext cx="373063" cy="373063"/>
              </a:xfrm>
              <a:custGeom>
                <a:avLst/>
                <a:gdLst>
                  <a:gd name="T0" fmla="*/ 461 w 461"/>
                  <a:gd name="T1" fmla="*/ 230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4 h 461"/>
                  <a:gd name="T8" fmla="*/ 256 w 461"/>
                  <a:gd name="T9" fmla="*/ 204 h 461"/>
                  <a:gd name="T10" fmla="*/ 256 w 461"/>
                  <a:gd name="T11" fmla="*/ 132 h 461"/>
                  <a:gd name="T12" fmla="*/ 299 w 461"/>
                  <a:gd name="T13" fmla="*/ 68 h 461"/>
                  <a:gd name="T14" fmla="*/ 299 w 461"/>
                  <a:gd name="T15" fmla="*/ 68 h 461"/>
                  <a:gd name="T16" fmla="*/ 230 w 461"/>
                  <a:gd name="T17" fmla="*/ 0 h 461"/>
                  <a:gd name="T18" fmla="*/ 162 w 461"/>
                  <a:gd name="T19" fmla="*/ 68 h 461"/>
                  <a:gd name="T20" fmla="*/ 162 w 461"/>
                  <a:gd name="T21" fmla="*/ 68 h 461"/>
                  <a:gd name="T22" fmla="*/ 204 w 461"/>
                  <a:gd name="T23" fmla="*/ 132 h 461"/>
                  <a:gd name="T24" fmla="*/ 204 w 461"/>
                  <a:gd name="T25" fmla="*/ 204 h 461"/>
                  <a:gd name="T26" fmla="*/ 132 w 461"/>
                  <a:gd name="T27" fmla="*/ 204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0 h 461"/>
                  <a:gd name="T34" fmla="*/ 68 w 461"/>
                  <a:gd name="T35" fmla="*/ 299 h 461"/>
                  <a:gd name="T36" fmla="*/ 68 w 461"/>
                  <a:gd name="T37" fmla="*/ 299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2 h 461"/>
                  <a:gd name="T46" fmla="*/ 162 w 461"/>
                  <a:gd name="T47" fmla="*/ 392 h 461"/>
                  <a:gd name="T48" fmla="*/ 230 w 461"/>
                  <a:gd name="T49" fmla="*/ 461 h 461"/>
                  <a:gd name="T50" fmla="*/ 299 w 461"/>
                  <a:gd name="T51" fmla="*/ 392 h 461"/>
                  <a:gd name="T52" fmla="*/ 299 w 461"/>
                  <a:gd name="T53" fmla="*/ 392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299 h 461"/>
                  <a:gd name="T62" fmla="*/ 392 w 461"/>
                  <a:gd name="T63" fmla="*/ 299 h 461"/>
                  <a:gd name="T64" fmla="*/ 461 w 461"/>
                  <a:gd name="T65" fmla="*/ 23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0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79"/>
                      <a:pt x="329" y="204"/>
                    </a:cubicBezTo>
                    <a:cubicBezTo>
                      <a:pt x="256" y="204"/>
                      <a:pt x="256" y="204"/>
                      <a:pt x="256" y="204"/>
                    </a:cubicBezTo>
                    <a:cubicBezTo>
                      <a:pt x="256" y="132"/>
                      <a:pt x="256" y="132"/>
                      <a:pt x="256" y="132"/>
                    </a:cubicBezTo>
                    <a:cubicBezTo>
                      <a:pt x="281" y="121"/>
                      <a:pt x="299" y="97"/>
                      <a:pt x="299" y="68"/>
                    </a:cubicBezTo>
                    <a:cubicBezTo>
                      <a:pt x="299" y="68"/>
                      <a:pt x="299" y="68"/>
                      <a:pt x="299" y="68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8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62" y="97"/>
                      <a:pt x="179" y="121"/>
                      <a:pt x="204" y="132"/>
                    </a:cubicBezTo>
                    <a:cubicBezTo>
                      <a:pt x="204" y="204"/>
                      <a:pt x="204" y="204"/>
                      <a:pt x="204" y="204"/>
                    </a:cubicBezTo>
                    <a:cubicBezTo>
                      <a:pt x="132" y="204"/>
                      <a:pt x="132" y="204"/>
                      <a:pt x="132" y="204"/>
                    </a:cubicBezTo>
                    <a:cubicBezTo>
                      <a:pt x="121" y="179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0"/>
                    </a:cubicBezTo>
                    <a:cubicBezTo>
                      <a:pt x="0" y="268"/>
                      <a:pt x="31" y="299"/>
                      <a:pt x="68" y="299"/>
                    </a:cubicBezTo>
                    <a:cubicBezTo>
                      <a:pt x="68" y="299"/>
                      <a:pt x="68" y="299"/>
                      <a:pt x="68" y="299"/>
                    </a:cubicBezTo>
                    <a:cubicBezTo>
                      <a:pt x="97" y="299"/>
                      <a:pt x="121" y="281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39"/>
                      <a:pt x="162" y="364"/>
                      <a:pt x="162" y="392"/>
                    </a:cubicBezTo>
                    <a:cubicBezTo>
                      <a:pt x="162" y="392"/>
                      <a:pt x="162" y="392"/>
                      <a:pt x="162" y="392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2"/>
                    </a:cubicBezTo>
                    <a:cubicBezTo>
                      <a:pt x="299" y="392"/>
                      <a:pt x="299" y="392"/>
                      <a:pt x="299" y="392"/>
                    </a:cubicBezTo>
                    <a:cubicBezTo>
                      <a:pt x="299" y="364"/>
                      <a:pt x="281" y="339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1"/>
                      <a:pt x="364" y="299"/>
                      <a:pt x="392" y="299"/>
                    </a:cubicBezTo>
                    <a:cubicBezTo>
                      <a:pt x="392" y="299"/>
                      <a:pt x="392" y="299"/>
                      <a:pt x="392" y="299"/>
                    </a:cubicBezTo>
                    <a:cubicBezTo>
                      <a:pt x="430" y="299"/>
                      <a:pt x="461" y="268"/>
                      <a:pt x="461" y="2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7" name="Freeform 326"/>
              <p:cNvSpPr>
                <a:spLocks/>
              </p:cNvSpPr>
              <p:nvPr/>
            </p:nvSpPr>
            <p:spPr bwMode="auto">
              <a:xfrm>
                <a:off x="6205538" y="4027488"/>
                <a:ext cx="371475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7 w 461"/>
                  <a:gd name="T9" fmla="*/ 205 h 461"/>
                  <a:gd name="T10" fmla="*/ 257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9 w 461"/>
                  <a:gd name="T29" fmla="*/ 162 h 461"/>
                  <a:gd name="T30" fmla="*/ 69 w 461"/>
                  <a:gd name="T31" fmla="*/ 162 h 461"/>
                  <a:gd name="T32" fmla="*/ 0 w 461"/>
                  <a:gd name="T33" fmla="*/ 231 h 461"/>
                  <a:gd name="T34" fmla="*/ 69 w 461"/>
                  <a:gd name="T35" fmla="*/ 300 h 461"/>
                  <a:gd name="T36" fmla="*/ 69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7 w 461"/>
                  <a:gd name="T55" fmla="*/ 329 h 461"/>
                  <a:gd name="T56" fmla="*/ 257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133"/>
                      <a:pt x="257" y="133"/>
                      <a:pt x="257" y="133"/>
                    </a:cubicBezTo>
                    <a:cubicBezTo>
                      <a:pt x="282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3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2" y="180"/>
                      <a:pt x="97" y="162"/>
                      <a:pt x="69" y="162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9" y="300"/>
                    </a:cubicBezTo>
                    <a:cubicBezTo>
                      <a:pt x="69" y="300"/>
                      <a:pt x="69" y="300"/>
                      <a:pt x="69" y="300"/>
                    </a:cubicBezTo>
                    <a:cubicBezTo>
                      <a:pt x="97" y="300"/>
                      <a:pt x="122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3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2" y="340"/>
                      <a:pt x="257" y="329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78" name="Freeform 327"/>
              <p:cNvSpPr>
                <a:spLocks/>
              </p:cNvSpPr>
              <p:nvPr/>
            </p:nvSpPr>
            <p:spPr bwMode="auto">
              <a:xfrm>
                <a:off x="6934200" y="4027488"/>
                <a:ext cx="373063" cy="373063"/>
              </a:xfrm>
              <a:custGeom>
                <a:avLst/>
                <a:gdLst>
                  <a:gd name="T0" fmla="*/ 461 w 461"/>
                  <a:gd name="T1" fmla="*/ 231 h 461"/>
                  <a:gd name="T2" fmla="*/ 392 w 461"/>
                  <a:gd name="T3" fmla="*/ 162 h 461"/>
                  <a:gd name="T4" fmla="*/ 392 w 461"/>
                  <a:gd name="T5" fmla="*/ 162 h 461"/>
                  <a:gd name="T6" fmla="*/ 329 w 461"/>
                  <a:gd name="T7" fmla="*/ 205 h 461"/>
                  <a:gd name="T8" fmla="*/ 256 w 461"/>
                  <a:gd name="T9" fmla="*/ 205 h 461"/>
                  <a:gd name="T10" fmla="*/ 256 w 461"/>
                  <a:gd name="T11" fmla="*/ 133 h 461"/>
                  <a:gd name="T12" fmla="*/ 299 w 461"/>
                  <a:gd name="T13" fmla="*/ 69 h 461"/>
                  <a:gd name="T14" fmla="*/ 299 w 461"/>
                  <a:gd name="T15" fmla="*/ 69 h 461"/>
                  <a:gd name="T16" fmla="*/ 230 w 461"/>
                  <a:gd name="T17" fmla="*/ 0 h 461"/>
                  <a:gd name="T18" fmla="*/ 162 w 461"/>
                  <a:gd name="T19" fmla="*/ 69 h 461"/>
                  <a:gd name="T20" fmla="*/ 162 w 461"/>
                  <a:gd name="T21" fmla="*/ 69 h 461"/>
                  <a:gd name="T22" fmla="*/ 204 w 461"/>
                  <a:gd name="T23" fmla="*/ 133 h 461"/>
                  <a:gd name="T24" fmla="*/ 204 w 461"/>
                  <a:gd name="T25" fmla="*/ 205 h 461"/>
                  <a:gd name="T26" fmla="*/ 132 w 461"/>
                  <a:gd name="T27" fmla="*/ 205 h 461"/>
                  <a:gd name="T28" fmla="*/ 68 w 461"/>
                  <a:gd name="T29" fmla="*/ 162 h 461"/>
                  <a:gd name="T30" fmla="*/ 68 w 461"/>
                  <a:gd name="T31" fmla="*/ 162 h 461"/>
                  <a:gd name="T32" fmla="*/ 0 w 461"/>
                  <a:gd name="T33" fmla="*/ 231 h 461"/>
                  <a:gd name="T34" fmla="*/ 68 w 461"/>
                  <a:gd name="T35" fmla="*/ 300 h 461"/>
                  <a:gd name="T36" fmla="*/ 68 w 461"/>
                  <a:gd name="T37" fmla="*/ 300 h 461"/>
                  <a:gd name="T38" fmla="*/ 132 w 461"/>
                  <a:gd name="T39" fmla="*/ 257 h 461"/>
                  <a:gd name="T40" fmla="*/ 204 w 461"/>
                  <a:gd name="T41" fmla="*/ 257 h 461"/>
                  <a:gd name="T42" fmla="*/ 204 w 461"/>
                  <a:gd name="T43" fmla="*/ 329 h 461"/>
                  <a:gd name="T44" fmla="*/ 162 w 461"/>
                  <a:gd name="T45" fmla="*/ 393 h 461"/>
                  <a:gd name="T46" fmla="*/ 162 w 461"/>
                  <a:gd name="T47" fmla="*/ 393 h 461"/>
                  <a:gd name="T48" fmla="*/ 230 w 461"/>
                  <a:gd name="T49" fmla="*/ 461 h 461"/>
                  <a:gd name="T50" fmla="*/ 299 w 461"/>
                  <a:gd name="T51" fmla="*/ 393 h 461"/>
                  <a:gd name="T52" fmla="*/ 299 w 461"/>
                  <a:gd name="T53" fmla="*/ 393 h 461"/>
                  <a:gd name="T54" fmla="*/ 256 w 461"/>
                  <a:gd name="T55" fmla="*/ 329 h 461"/>
                  <a:gd name="T56" fmla="*/ 256 w 461"/>
                  <a:gd name="T57" fmla="*/ 257 h 461"/>
                  <a:gd name="T58" fmla="*/ 329 w 461"/>
                  <a:gd name="T59" fmla="*/ 257 h 461"/>
                  <a:gd name="T60" fmla="*/ 392 w 461"/>
                  <a:gd name="T61" fmla="*/ 300 h 461"/>
                  <a:gd name="T62" fmla="*/ 392 w 461"/>
                  <a:gd name="T63" fmla="*/ 300 h 461"/>
                  <a:gd name="T64" fmla="*/ 461 w 461"/>
                  <a:gd name="T65" fmla="*/ 231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61" h="461">
                    <a:moveTo>
                      <a:pt x="461" y="231"/>
                    </a:moveTo>
                    <a:cubicBezTo>
                      <a:pt x="461" y="193"/>
                      <a:pt x="430" y="162"/>
                      <a:pt x="392" y="162"/>
                    </a:cubicBezTo>
                    <a:cubicBezTo>
                      <a:pt x="392" y="162"/>
                      <a:pt x="392" y="162"/>
                      <a:pt x="392" y="162"/>
                    </a:cubicBezTo>
                    <a:cubicBezTo>
                      <a:pt x="364" y="162"/>
                      <a:pt x="339" y="180"/>
                      <a:pt x="329" y="205"/>
                    </a:cubicBezTo>
                    <a:cubicBezTo>
                      <a:pt x="256" y="205"/>
                      <a:pt x="256" y="205"/>
                      <a:pt x="256" y="205"/>
                    </a:cubicBezTo>
                    <a:cubicBezTo>
                      <a:pt x="256" y="133"/>
                      <a:pt x="256" y="133"/>
                      <a:pt x="256" y="133"/>
                    </a:cubicBezTo>
                    <a:cubicBezTo>
                      <a:pt x="281" y="122"/>
                      <a:pt x="299" y="98"/>
                      <a:pt x="299" y="69"/>
                    </a:cubicBezTo>
                    <a:cubicBezTo>
                      <a:pt x="299" y="69"/>
                      <a:pt x="299" y="69"/>
                      <a:pt x="299" y="69"/>
                    </a:cubicBezTo>
                    <a:cubicBezTo>
                      <a:pt x="299" y="31"/>
                      <a:pt x="268" y="0"/>
                      <a:pt x="230" y="0"/>
                    </a:cubicBezTo>
                    <a:cubicBezTo>
                      <a:pt x="192" y="0"/>
                      <a:pt x="162" y="31"/>
                      <a:pt x="162" y="69"/>
                    </a:cubicBezTo>
                    <a:cubicBezTo>
                      <a:pt x="162" y="69"/>
                      <a:pt x="162" y="69"/>
                      <a:pt x="162" y="69"/>
                    </a:cubicBezTo>
                    <a:cubicBezTo>
                      <a:pt x="162" y="98"/>
                      <a:pt x="179" y="122"/>
                      <a:pt x="204" y="133"/>
                    </a:cubicBezTo>
                    <a:cubicBezTo>
                      <a:pt x="204" y="205"/>
                      <a:pt x="204" y="205"/>
                      <a:pt x="204" y="205"/>
                    </a:cubicBezTo>
                    <a:cubicBezTo>
                      <a:pt x="132" y="205"/>
                      <a:pt x="132" y="205"/>
                      <a:pt x="132" y="205"/>
                    </a:cubicBezTo>
                    <a:cubicBezTo>
                      <a:pt x="121" y="180"/>
                      <a:pt x="97" y="162"/>
                      <a:pt x="68" y="162"/>
                    </a:cubicBezTo>
                    <a:cubicBezTo>
                      <a:pt x="68" y="162"/>
                      <a:pt x="68" y="162"/>
                      <a:pt x="68" y="162"/>
                    </a:cubicBezTo>
                    <a:cubicBezTo>
                      <a:pt x="31" y="162"/>
                      <a:pt x="0" y="193"/>
                      <a:pt x="0" y="231"/>
                    </a:cubicBezTo>
                    <a:cubicBezTo>
                      <a:pt x="0" y="269"/>
                      <a:pt x="31" y="300"/>
                      <a:pt x="68" y="300"/>
                    </a:cubicBezTo>
                    <a:cubicBezTo>
                      <a:pt x="68" y="300"/>
                      <a:pt x="68" y="300"/>
                      <a:pt x="68" y="300"/>
                    </a:cubicBezTo>
                    <a:cubicBezTo>
                      <a:pt x="97" y="300"/>
                      <a:pt x="121" y="282"/>
                      <a:pt x="132" y="257"/>
                    </a:cubicBezTo>
                    <a:cubicBezTo>
                      <a:pt x="204" y="257"/>
                      <a:pt x="204" y="257"/>
                      <a:pt x="204" y="257"/>
                    </a:cubicBezTo>
                    <a:cubicBezTo>
                      <a:pt x="204" y="329"/>
                      <a:pt x="204" y="329"/>
                      <a:pt x="204" y="329"/>
                    </a:cubicBezTo>
                    <a:cubicBezTo>
                      <a:pt x="179" y="340"/>
                      <a:pt x="162" y="364"/>
                      <a:pt x="162" y="393"/>
                    </a:cubicBezTo>
                    <a:cubicBezTo>
                      <a:pt x="162" y="393"/>
                      <a:pt x="162" y="393"/>
                      <a:pt x="162" y="393"/>
                    </a:cubicBezTo>
                    <a:cubicBezTo>
                      <a:pt x="162" y="430"/>
                      <a:pt x="192" y="461"/>
                      <a:pt x="230" y="461"/>
                    </a:cubicBezTo>
                    <a:cubicBezTo>
                      <a:pt x="268" y="461"/>
                      <a:pt x="299" y="430"/>
                      <a:pt x="299" y="393"/>
                    </a:cubicBezTo>
                    <a:cubicBezTo>
                      <a:pt x="299" y="393"/>
                      <a:pt x="299" y="393"/>
                      <a:pt x="299" y="393"/>
                    </a:cubicBezTo>
                    <a:cubicBezTo>
                      <a:pt x="299" y="364"/>
                      <a:pt x="281" y="340"/>
                      <a:pt x="256" y="329"/>
                    </a:cubicBezTo>
                    <a:cubicBezTo>
                      <a:pt x="256" y="257"/>
                      <a:pt x="256" y="257"/>
                      <a:pt x="256" y="257"/>
                    </a:cubicBezTo>
                    <a:cubicBezTo>
                      <a:pt x="329" y="257"/>
                      <a:pt x="329" y="257"/>
                      <a:pt x="329" y="257"/>
                    </a:cubicBezTo>
                    <a:cubicBezTo>
                      <a:pt x="339" y="282"/>
                      <a:pt x="364" y="300"/>
                      <a:pt x="392" y="300"/>
                    </a:cubicBezTo>
                    <a:cubicBezTo>
                      <a:pt x="392" y="300"/>
                      <a:pt x="392" y="300"/>
                      <a:pt x="392" y="300"/>
                    </a:cubicBezTo>
                    <a:cubicBezTo>
                      <a:pt x="430" y="300"/>
                      <a:pt x="461" y="269"/>
                      <a:pt x="46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765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 userDrawn="1"/>
        </p:nvSpPr>
        <p:spPr>
          <a:xfrm>
            <a:off x="6097588" y="4113212"/>
            <a:ext cx="3048000" cy="27447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10669588" y="0"/>
            <a:ext cx="152241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9" name="Text Placeholder 278"/>
          <p:cNvSpPr>
            <a:spLocks noGrp="1"/>
          </p:cNvSpPr>
          <p:nvPr>
            <p:ph type="body" sz="quarter" idx="11" hasCustomPrompt="1"/>
          </p:nvPr>
        </p:nvSpPr>
        <p:spPr>
          <a:xfrm>
            <a:off x="5618888" y="501480"/>
            <a:ext cx="4795111" cy="367200"/>
          </a:xfrm>
          <a:noFill/>
        </p:spPr>
        <p:txBody>
          <a:bodyPr wrap="square" lIns="0" tIns="0" rIns="0" bIns="0" rtlCol="0" anchor="ctr" anchorCtr="0">
            <a:noAutofit/>
          </a:bodyPr>
          <a:lstStyle>
            <a:lvl1pPr marL="0" indent="0" algn="r">
              <a:spcAft>
                <a:spcPts val="0"/>
              </a:spcAft>
              <a:buNone/>
              <a:defRPr lang="en-US" sz="2400" dirty="0" smtClean="0">
                <a:solidFill>
                  <a:srgbClr val="002B4C"/>
                </a:solidFill>
              </a:defRPr>
            </a:lvl1pPr>
            <a:lvl2pPr>
              <a:defRPr lang="en-US" sz="18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  <a:lvl5pPr>
              <a:defRPr lang="en-GB" sz="1800" dirty="0"/>
            </a:lvl5pPr>
          </a:lstStyle>
          <a:p>
            <a:pPr marL="0" lvl="0" algn="r"/>
            <a:r>
              <a:rPr lang="en-US" sz="2400" dirty="0">
                <a:solidFill>
                  <a:srgbClr val="002B4C"/>
                </a:solidFill>
              </a:rPr>
              <a:t>Click to add Presentation title signpost </a:t>
            </a:r>
            <a:endParaRPr lang="en-US" dirty="0"/>
          </a:p>
        </p:txBody>
      </p:sp>
      <p:pic>
        <p:nvPicPr>
          <p:cNvPr id="280" name="Picture 2" descr="BoE logo_A4 mast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6300"/>
            <a:ext cx="2995962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8" name="Text Placeholder 28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487988"/>
            <a:ext cx="5634678" cy="982800"/>
          </a:xfr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chemeClr val="accent4"/>
                </a:solidFill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chemeClr val="accent4"/>
                </a:solidFill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290" name="Picture Placeholder 289"/>
          <p:cNvSpPr>
            <a:spLocks noGrp="1" noChangeAspect="1"/>
          </p:cNvSpPr>
          <p:nvPr>
            <p:ph type="pic" sz="quarter" idx="14"/>
          </p:nvPr>
        </p:nvSpPr>
        <p:spPr>
          <a:xfrm>
            <a:off x="10961688" y="190785"/>
            <a:ext cx="964800" cy="9648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3" name="Rectangle 62"/>
          <p:cNvSpPr/>
          <p:nvPr userDrawn="1"/>
        </p:nvSpPr>
        <p:spPr>
          <a:xfrm>
            <a:off x="6096000" y="1371599"/>
            <a:ext cx="3049588" cy="27416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/>
          <p:cNvSpPr/>
          <p:nvPr userDrawn="1"/>
        </p:nvSpPr>
        <p:spPr>
          <a:xfrm>
            <a:off x="9145588" y="4113212"/>
            <a:ext cx="3049588" cy="27447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ctangle 65"/>
          <p:cNvSpPr/>
          <p:nvPr userDrawn="1"/>
        </p:nvSpPr>
        <p:spPr>
          <a:xfrm>
            <a:off x="9145588" y="1371599"/>
            <a:ext cx="3049588" cy="27416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Picture Placeholder 276"/>
          <p:cNvSpPr>
            <a:spLocks noGrp="1"/>
          </p:cNvSpPr>
          <p:nvPr>
            <p:ph type="pic" sz="quarter" idx="10"/>
          </p:nvPr>
        </p:nvSpPr>
        <p:spPr>
          <a:xfrm>
            <a:off x="6096000" y="13715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8" name="Picture Placeholder 276"/>
          <p:cNvSpPr>
            <a:spLocks noGrp="1"/>
          </p:cNvSpPr>
          <p:nvPr>
            <p:ph type="pic" sz="quarter" idx="15"/>
          </p:nvPr>
        </p:nvSpPr>
        <p:spPr>
          <a:xfrm>
            <a:off x="9145976" y="4114799"/>
            <a:ext cx="3049200" cy="2743200"/>
          </a:xfrm>
          <a:noFill/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1752600"/>
            <a:ext cx="5638800" cy="3735387"/>
          </a:xfrm>
        </p:spPr>
        <p:txBody>
          <a:bodyPr/>
          <a:lstStyle>
            <a:lvl1pPr marL="0" indent="0">
              <a:spcAft>
                <a:spcPts val="2400"/>
              </a:spcAft>
              <a:buNone/>
              <a:defRPr sz="4800"/>
            </a:lvl1pPr>
            <a:lvl2pPr marL="0" indent="0">
              <a:buFont typeface="Arial" panose="020B0604020202020204" pitchFamily="34" charset="0"/>
              <a:buNone/>
              <a:defRPr sz="3200"/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 title  (Calibri 48pt)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(Calibri 32pt)</a:t>
            </a:r>
          </a:p>
          <a:p>
            <a:pPr lvl="1"/>
            <a:endParaRPr lang="en-US" dirty="0"/>
          </a:p>
        </p:txBody>
      </p:sp>
      <p:grpSp>
        <p:nvGrpSpPr>
          <p:cNvPr id="76" name="Group 75"/>
          <p:cNvGrpSpPr>
            <a:grpSpLocks noChangeAspect="1"/>
          </p:cNvGrpSpPr>
          <p:nvPr userDrawn="1"/>
        </p:nvGrpSpPr>
        <p:grpSpPr>
          <a:xfrm>
            <a:off x="6097588" y="4113212"/>
            <a:ext cx="3049200" cy="2743248"/>
            <a:chOff x="8489950" y="4483100"/>
            <a:chExt cx="1408113" cy="1266825"/>
          </a:xfrm>
          <a:solidFill>
            <a:srgbClr val="FFFFFF">
              <a:alpha val="25098"/>
            </a:srgbClr>
          </a:solidFill>
        </p:grpSpPr>
        <p:sp>
          <p:nvSpPr>
            <p:cNvPr id="78" name="Freeform 400"/>
            <p:cNvSpPr>
              <a:spLocks/>
            </p:cNvSpPr>
            <p:nvPr/>
          </p:nvSpPr>
          <p:spPr bwMode="auto">
            <a:xfrm>
              <a:off x="8489950" y="448310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1 w 90"/>
                <a:gd name="T25" fmla="*/ 0 h 177"/>
                <a:gd name="T26" fmla="*/ 0 w 90"/>
                <a:gd name="T27" fmla="*/ 0 h 177"/>
                <a:gd name="T28" fmla="*/ 0 w 90"/>
                <a:gd name="T29" fmla="*/ 177 h 177"/>
                <a:gd name="T30" fmla="*/ 1 w 90"/>
                <a:gd name="T31" fmla="*/ 177 h 177"/>
                <a:gd name="T32" fmla="*/ 28 w 90"/>
                <a:gd name="T33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5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401"/>
            <p:cNvSpPr>
              <a:spLocks/>
            </p:cNvSpPr>
            <p:nvPr/>
          </p:nvSpPr>
          <p:spPr bwMode="auto">
            <a:xfrm>
              <a:off x="8701088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2 w 178"/>
                <a:gd name="T33" fmla="*/ 151 h 177"/>
                <a:gd name="T34" fmla="*/ 62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402"/>
            <p:cNvSpPr>
              <a:spLocks/>
            </p:cNvSpPr>
            <p:nvPr/>
          </p:nvSpPr>
          <p:spPr bwMode="auto">
            <a:xfrm>
              <a:off x="8982075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8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6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8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403"/>
            <p:cNvSpPr>
              <a:spLocks/>
            </p:cNvSpPr>
            <p:nvPr/>
          </p:nvSpPr>
          <p:spPr bwMode="auto">
            <a:xfrm>
              <a:off x="9263063" y="448310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6 h 177"/>
                <a:gd name="T32" fmla="*/ 63 w 178"/>
                <a:gd name="T33" fmla="*/ 151 h 177"/>
                <a:gd name="T34" fmla="*/ 63 w 178"/>
                <a:gd name="T35" fmla="*/ 151 h 177"/>
                <a:gd name="T36" fmla="*/ 89 w 178"/>
                <a:gd name="T37" fmla="*/ 177 h 177"/>
                <a:gd name="T38" fmla="*/ 115 w 178"/>
                <a:gd name="T39" fmla="*/ 151 h 177"/>
                <a:gd name="T40" fmla="*/ 115 w 178"/>
                <a:gd name="T41" fmla="*/ 151 h 177"/>
                <a:gd name="T42" fmla="*/ 99 w 178"/>
                <a:gd name="T43" fmla="*/ 126 h 177"/>
                <a:gd name="T44" fmla="*/ 99 w 178"/>
                <a:gd name="T45" fmla="*/ 99 h 177"/>
                <a:gd name="T46" fmla="*/ 127 w 178"/>
                <a:gd name="T47" fmla="*/ 99 h 177"/>
                <a:gd name="T48" fmla="*/ 151 w 178"/>
                <a:gd name="T49" fmla="*/ 115 h 177"/>
                <a:gd name="T50" fmla="*/ 178 w 178"/>
                <a:gd name="T51" fmla="*/ 89 h 177"/>
                <a:gd name="T52" fmla="*/ 151 w 178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4" y="177"/>
                    <a:pt x="89" y="177"/>
                  </a:cubicBezTo>
                  <a:cubicBezTo>
                    <a:pt x="104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404"/>
            <p:cNvSpPr>
              <a:spLocks/>
            </p:cNvSpPr>
            <p:nvPr/>
          </p:nvSpPr>
          <p:spPr bwMode="auto">
            <a:xfrm>
              <a:off x="9544050" y="448310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6 h 177"/>
                <a:gd name="T32" fmla="*/ 62 w 177"/>
                <a:gd name="T33" fmla="*/ 151 h 177"/>
                <a:gd name="T34" fmla="*/ 62 w 177"/>
                <a:gd name="T35" fmla="*/ 151 h 177"/>
                <a:gd name="T36" fmla="*/ 89 w 177"/>
                <a:gd name="T37" fmla="*/ 177 h 177"/>
                <a:gd name="T38" fmla="*/ 115 w 177"/>
                <a:gd name="T39" fmla="*/ 151 h 177"/>
                <a:gd name="T40" fmla="*/ 115 w 177"/>
                <a:gd name="T41" fmla="*/ 151 h 177"/>
                <a:gd name="T42" fmla="*/ 99 w 177"/>
                <a:gd name="T43" fmla="*/ 126 h 177"/>
                <a:gd name="T44" fmla="*/ 99 w 177"/>
                <a:gd name="T45" fmla="*/ 99 h 177"/>
                <a:gd name="T46" fmla="*/ 127 w 177"/>
                <a:gd name="T47" fmla="*/ 99 h 177"/>
                <a:gd name="T48" fmla="*/ 151 w 177"/>
                <a:gd name="T49" fmla="*/ 115 h 177"/>
                <a:gd name="T50" fmla="*/ 177 w 177"/>
                <a:gd name="T51" fmla="*/ 89 h 177"/>
                <a:gd name="T52" fmla="*/ 151 w 177"/>
                <a:gd name="T53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5"/>
                    <a:pt x="74" y="177"/>
                    <a:pt x="89" y="177"/>
                  </a:cubicBezTo>
                  <a:cubicBezTo>
                    <a:pt x="103" y="177"/>
                    <a:pt x="115" y="165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405"/>
            <p:cNvSpPr>
              <a:spLocks/>
            </p:cNvSpPr>
            <p:nvPr/>
          </p:nvSpPr>
          <p:spPr bwMode="auto">
            <a:xfrm>
              <a:off x="8489950" y="4762500"/>
              <a:ext cx="73025" cy="144463"/>
            </a:xfrm>
            <a:custGeom>
              <a:avLst/>
              <a:gdLst>
                <a:gd name="T0" fmla="*/ 28 w 90"/>
                <a:gd name="T1" fmla="*/ 151 h 178"/>
                <a:gd name="T2" fmla="*/ 28 w 90"/>
                <a:gd name="T3" fmla="*/ 151 h 178"/>
                <a:gd name="T4" fmla="*/ 11 w 90"/>
                <a:gd name="T5" fmla="*/ 127 h 178"/>
                <a:gd name="T6" fmla="*/ 11 w 90"/>
                <a:gd name="T7" fmla="*/ 99 h 178"/>
                <a:gd name="T8" fmla="*/ 39 w 90"/>
                <a:gd name="T9" fmla="*/ 99 h 178"/>
                <a:gd name="T10" fmla="*/ 64 w 90"/>
                <a:gd name="T11" fmla="*/ 116 h 178"/>
                <a:gd name="T12" fmla="*/ 90 w 90"/>
                <a:gd name="T13" fmla="*/ 89 h 178"/>
                <a:gd name="T14" fmla="*/ 64 w 90"/>
                <a:gd name="T15" fmla="*/ 63 h 178"/>
                <a:gd name="T16" fmla="*/ 39 w 90"/>
                <a:gd name="T17" fmla="*/ 79 h 178"/>
                <a:gd name="T18" fmla="*/ 11 w 90"/>
                <a:gd name="T19" fmla="*/ 79 h 178"/>
                <a:gd name="T20" fmla="*/ 11 w 90"/>
                <a:gd name="T21" fmla="*/ 51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407"/>
            <p:cNvSpPr>
              <a:spLocks/>
            </p:cNvSpPr>
            <p:nvPr/>
          </p:nvSpPr>
          <p:spPr bwMode="auto">
            <a:xfrm>
              <a:off x="8701088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2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6 w 178"/>
                <a:gd name="T21" fmla="*/ 63 h 178"/>
                <a:gd name="T22" fmla="*/ 0 w 178"/>
                <a:gd name="T23" fmla="*/ 89 h 178"/>
                <a:gd name="T24" fmla="*/ 26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2 w 178"/>
                <a:gd name="T33" fmla="*/ 151 h 178"/>
                <a:gd name="T34" fmla="*/ 62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408"/>
            <p:cNvSpPr>
              <a:spLocks/>
            </p:cNvSpPr>
            <p:nvPr/>
          </p:nvSpPr>
          <p:spPr bwMode="auto">
            <a:xfrm>
              <a:off x="8982075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8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0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0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8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409"/>
            <p:cNvSpPr>
              <a:spLocks/>
            </p:cNvSpPr>
            <p:nvPr/>
          </p:nvSpPr>
          <p:spPr bwMode="auto">
            <a:xfrm>
              <a:off x="9263063" y="4762500"/>
              <a:ext cx="142875" cy="144463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89 w 178"/>
                <a:gd name="T11" fmla="*/ 0 h 178"/>
                <a:gd name="T12" fmla="*/ 63 w 178"/>
                <a:gd name="T13" fmla="*/ 27 h 178"/>
                <a:gd name="T14" fmla="*/ 79 w 178"/>
                <a:gd name="T15" fmla="*/ 51 h 178"/>
                <a:gd name="T16" fmla="*/ 79 w 178"/>
                <a:gd name="T17" fmla="*/ 79 h 178"/>
                <a:gd name="T18" fmla="*/ 51 w 178"/>
                <a:gd name="T19" fmla="*/ 79 h 178"/>
                <a:gd name="T20" fmla="*/ 27 w 178"/>
                <a:gd name="T21" fmla="*/ 63 h 178"/>
                <a:gd name="T22" fmla="*/ 0 w 178"/>
                <a:gd name="T23" fmla="*/ 89 h 178"/>
                <a:gd name="T24" fmla="*/ 27 w 178"/>
                <a:gd name="T25" fmla="*/ 116 h 178"/>
                <a:gd name="T26" fmla="*/ 51 w 178"/>
                <a:gd name="T27" fmla="*/ 99 h 178"/>
                <a:gd name="T28" fmla="*/ 79 w 178"/>
                <a:gd name="T29" fmla="*/ 99 h 178"/>
                <a:gd name="T30" fmla="*/ 79 w 178"/>
                <a:gd name="T31" fmla="*/ 127 h 178"/>
                <a:gd name="T32" fmla="*/ 63 w 178"/>
                <a:gd name="T33" fmla="*/ 151 h 178"/>
                <a:gd name="T34" fmla="*/ 63 w 178"/>
                <a:gd name="T35" fmla="*/ 151 h 178"/>
                <a:gd name="T36" fmla="*/ 89 w 178"/>
                <a:gd name="T37" fmla="*/ 178 h 178"/>
                <a:gd name="T38" fmla="*/ 115 w 178"/>
                <a:gd name="T39" fmla="*/ 151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410"/>
            <p:cNvSpPr>
              <a:spLocks/>
            </p:cNvSpPr>
            <p:nvPr/>
          </p:nvSpPr>
          <p:spPr bwMode="auto">
            <a:xfrm>
              <a:off x="9544050" y="4762500"/>
              <a:ext cx="142875" cy="144463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89 w 177"/>
                <a:gd name="T11" fmla="*/ 0 h 178"/>
                <a:gd name="T12" fmla="*/ 62 w 177"/>
                <a:gd name="T13" fmla="*/ 27 h 178"/>
                <a:gd name="T14" fmla="*/ 78 w 177"/>
                <a:gd name="T15" fmla="*/ 51 h 178"/>
                <a:gd name="T16" fmla="*/ 78 w 177"/>
                <a:gd name="T17" fmla="*/ 79 h 178"/>
                <a:gd name="T18" fmla="*/ 51 w 177"/>
                <a:gd name="T19" fmla="*/ 79 h 178"/>
                <a:gd name="T20" fmla="*/ 26 w 177"/>
                <a:gd name="T21" fmla="*/ 63 h 178"/>
                <a:gd name="T22" fmla="*/ 0 w 177"/>
                <a:gd name="T23" fmla="*/ 89 h 178"/>
                <a:gd name="T24" fmla="*/ 26 w 177"/>
                <a:gd name="T25" fmla="*/ 116 h 178"/>
                <a:gd name="T26" fmla="*/ 51 w 177"/>
                <a:gd name="T27" fmla="*/ 99 h 178"/>
                <a:gd name="T28" fmla="*/ 78 w 177"/>
                <a:gd name="T29" fmla="*/ 99 h 178"/>
                <a:gd name="T30" fmla="*/ 78 w 177"/>
                <a:gd name="T31" fmla="*/ 127 h 178"/>
                <a:gd name="T32" fmla="*/ 62 w 177"/>
                <a:gd name="T33" fmla="*/ 151 h 178"/>
                <a:gd name="T34" fmla="*/ 62 w 177"/>
                <a:gd name="T35" fmla="*/ 151 h 178"/>
                <a:gd name="T36" fmla="*/ 89 w 177"/>
                <a:gd name="T37" fmla="*/ 178 h 178"/>
                <a:gd name="T38" fmla="*/ 115 w 177"/>
                <a:gd name="T39" fmla="*/ 151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411"/>
            <p:cNvSpPr>
              <a:spLocks/>
            </p:cNvSpPr>
            <p:nvPr/>
          </p:nvSpPr>
          <p:spPr bwMode="auto">
            <a:xfrm>
              <a:off x="8489950" y="5045075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28 w 90"/>
                <a:gd name="T3" fmla="*/ 151 h 177"/>
                <a:gd name="T4" fmla="*/ 11 w 90"/>
                <a:gd name="T5" fmla="*/ 126 h 177"/>
                <a:gd name="T6" fmla="*/ 11 w 90"/>
                <a:gd name="T7" fmla="*/ 99 h 177"/>
                <a:gd name="T8" fmla="*/ 39 w 90"/>
                <a:gd name="T9" fmla="*/ 99 h 177"/>
                <a:gd name="T10" fmla="*/ 64 w 90"/>
                <a:gd name="T11" fmla="*/ 115 h 177"/>
                <a:gd name="T12" fmla="*/ 90 w 90"/>
                <a:gd name="T13" fmla="*/ 89 h 177"/>
                <a:gd name="T14" fmla="*/ 64 w 90"/>
                <a:gd name="T15" fmla="*/ 62 h 177"/>
                <a:gd name="T16" fmla="*/ 39 w 90"/>
                <a:gd name="T17" fmla="*/ 78 h 177"/>
                <a:gd name="T18" fmla="*/ 11 w 90"/>
                <a:gd name="T19" fmla="*/ 78 h 177"/>
                <a:gd name="T20" fmla="*/ 11 w 90"/>
                <a:gd name="T21" fmla="*/ 51 h 177"/>
                <a:gd name="T22" fmla="*/ 28 w 90"/>
                <a:gd name="T23" fmla="*/ 26 h 177"/>
                <a:gd name="T24" fmla="*/ 28 w 90"/>
                <a:gd name="T25" fmla="*/ 26 h 177"/>
                <a:gd name="T26" fmla="*/ 1 w 90"/>
                <a:gd name="T27" fmla="*/ 0 h 177"/>
                <a:gd name="T28" fmla="*/ 0 w 90"/>
                <a:gd name="T29" fmla="*/ 0 h 177"/>
                <a:gd name="T30" fmla="*/ 0 w 90"/>
                <a:gd name="T31" fmla="*/ 177 h 177"/>
                <a:gd name="T32" fmla="*/ 1 w 90"/>
                <a:gd name="T33" fmla="*/ 177 h 177"/>
                <a:gd name="T34" fmla="*/ 28 w 90"/>
                <a:gd name="T35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51"/>
                    <a:pt x="28" y="151"/>
                    <a:pt x="28" y="151"/>
                  </a:cubicBezTo>
                  <a:cubicBezTo>
                    <a:pt x="28" y="140"/>
                    <a:pt x="21" y="130"/>
                    <a:pt x="11" y="126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412"/>
            <p:cNvSpPr>
              <a:spLocks/>
            </p:cNvSpPr>
            <p:nvPr/>
          </p:nvSpPr>
          <p:spPr bwMode="auto">
            <a:xfrm>
              <a:off x="8701088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2 w 178"/>
                <a:gd name="T15" fmla="*/ 26 h 177"/>
                <a:gd name="T16" fmla="*/ 62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6 w 178"/>
                <a:gd name="T25" fmla="*/ 62 h 177"/>
                <a:gd name="T26" fmla="*/ 0 w 178"/>
                <a:gd name="T27" fmla="*/ 89 h 177"/>
                <a:gd name="T28" fmla="*/ 26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2 w 178"/>
                <a:gd name="T37" fmla="*/ 151 h 177"/>
                <a:gd name="T38" fmla="*/ 62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413"/>
            <p:cNvSpPr>
              <a:spLocks/>
            </p:cNvSpPr>
            <p:nvPr/>
          </p:nvSpPr>
          <p:spPr bwMode="auto">
            <a:xfrm>
              <a:off x="8982075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8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0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0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8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6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414"/>
            <p:cNvSpPr>
              <a:spLocks/>
            </p:cNvSpPr>
            <p:nvPr/>
          </p:nvSpPr>
          <p:spPr bwMode="auto">
            <a:xfrm>
              <a:off x="9263063" y="5045075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115 w 178"/>
                <a:gd name="T11" fmla="*/ 26 h 177"/>
                <a:gd name="T12" fmla="*/ 89 w 178"/>
                <a:gd name="T13" fmla="*/ 0 h 177"/>
                <a:gd name="T14" fmla="*/ 63 w 178"/>
                <a:gd name="T15" fmla="*/ 26 h 177"/>
                <a:gd name="T16" fmla="*/ 63 w 178"/>
                <a:gd name="T17" fmla="*/ 26 h 177"/>
                <a:gd name="T18" fmla="*/ 79 w 178"/>
                <a:gd name="T19" fmla="*/ 51 h 177"/>
                <a:gd name="T20" fmla="*/ 79 w 178"/>
                <a:gd name="T21" fmla="*/ 78 h 177"/>
                <a:gd name="T22" fmla="*/ 51 w 178"/>
                <a:gd name="T23" fmla="*/ 78 h 177"/>
                <a:gd name="T24" fmla="*/ 27 w 178"/>
                <a:gd name="T25" fmla="*/ 62 h 177"/>
                <a:gd name="T26" fmla="*/ 0 w 178"/>
                <a:gd name="T27" fmla="*/ 89 h 177"/>
                <a:gd name="T28" fmla="*/ 27 w 178"/>
                <a:gd name="T29" fmla="*/ 115 h 177"/>
                <a:gd name="T30" fmla="*/ 51 w 178"/>
                <a:gd name="T31" fmla="*/ 99 h 177"/>
                <a:gd name="T32" fmla="*/ 79 w 178"/>
                <a:gd name="T33" fmla="*/ 99 h 177"/>
                <a:gd name="T34" fmla="*/ 79 w 178"/>
                <a:gd name="T35" fmla="*/ 126 h 177"/>
                <a:gd name="T36" fmla="*/ 63 w 178"/>
                <a:gd name="T37" fmla="*/ 151 h 177"/>
                <a:gd name="T38" fmla="*/ 63 w 178"/>
                <a:gd name="T39" fmla="*/ 151 h 177"/>
                <a:gd name="T40" fmla="*/ 89 w 178"/>
                <a:gd name="T41" fmla="*/ 177 h 177"/>
                <a:gd name="T42" fmla="*/ 115 w 178"/>
                <a:gd name="T43" fmla="*/ 151 h 177"/>
                <a:gd name="T44" fmla="*/ 115 w 178"/>
                <a:gd name="T45" fmla="*/ 151 h 177"/>
                <a:gd name="T46" fmla="*/ 99 w 178"/>
                <a:gd name="T47" fmla="*/ 126 h 177"/>
                <a:gd name="T48" fmla="*/ 99 w 178"/>
                <a:gd name="T49" fmla="*/ 99 h 177"/>
                <a:gd name="T50" fmla="*/ 127 w 178"/>
                <a:gd name="T51" fmla="*/ 99 h 177"/>
                <a:gd name="T52" fmla="*/ 151 w 178"/>
                <a:gd name="T53" fmla="*/ 115 h 177"/>
                <a:gd name="T54" fmla="*/ 178 w 178"/>
                <a:gd name="T55" fmla="*/ 89 h 177"/>
                <a:gd name="T56" fmla="*/ 151 w 178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9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415"/>
            <p:cNvSpPr>
              <a:spLocks/>
            </p:cNvSpPr>
            <p:nvPr/>
          </p:nvSpPr>
          <p:spPr bwMode="auto">
            <a:xfrm>
              <a:off x="9544050" y="5045075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115 w 177"/>
                <a:gd name="T11" fmla="*/ 26 h 177"/>
                <a:gd name="T12" fmla="*/ 89 w 177"/>
                <a:gd name="T13" fmla="*/ 0 h 177"/>
                <a:gd name="T14" fmla="*/ 62 w 177"/>
                <a:gd name="T15" fmla="*/ 26 h 177"/>
                <a:gd name="T16" fmla="*/ 62 w 177"/>
                <a:gd name="T17" fmla="*/ 26 h 177"/>
                <a:gd name="T18" fmla="*/ 78 w 177"/>
                <a:gd name="T19" fmla="*/ 51 h 177"/>
                <a:gd name="T20" fmla="*/ 78 w 177"/>
                <a:gd name="T21" fmla="*/ 78 h 177"/>
                <a:gd name="T22" fmla="*/ 51 w 177"/>
                <a:gd name="T23" fmla="*/ 78 h 177"/>
                <a:gd name="T24" fmla="*/ 26 w 177"/>
                <a:gd name="T25" fmla="*/ 62 h 177"/>
                <a:gd name="T26" fmla="*/ 0 w 177"/>
                <a:gd name="T27" fmla="*/ 89 h 177"/>
                <a:gd name="T28" fmla="*/ 26 w 177"/>
                <a:gd name="T29" fmla="*/ 115 h 177"/>
                <a:gd name="T30" fmla="*/ 51 w 177"/>
                <a:gd name="T31" fmla="*/ 99 h 177"/>
                <a:gd name="T32" fmla="*/ 78 w 177"/>
                <a:gd name="T33" fmla="*/ 99 h 177"/>
                <a:gd name="T34" fmla="*/ 78 w 177"/>
                <a:gd name="T35" fmla="*/ 126 h 177"/>
                <a:gd name="T36" fmla="*/ 62 w 177"/>
                <a:gd name="T37" fmla="*/ 151 h 177"/>
                <a:gd name="T38" fmla="*/ 62 w 177"/>
                <a:gd name="T39" fmla="*/ 151 h 177"/>
                <a:gd name="T40" fmla="*/ 89 w 177"/>
                <a:gd name="T41" fmla="*/ 177 h 177"/>
                <a:gd name="T42" fmla="*/ 115 w 177"/>
                <a:gd name="T43" fmla="*/ 151 h 177"/>
                <a:gd name="T44" fmla="*/ 115 w 177"/>
                <a:gd name="T45" fmla="*/ 151 h 177"/>
                <a:gd name="T46" fmla="*/ 99 w 177"/>
                <a:gd name="T47" fmla="*/ 126 h 177"/>
                <a:gd name="T48" fmla="*/ 99 w 177"/>
                <a:gd name="T49" fmla="*/ 99 h 177"/>
                <a:gd name="T50" fmla="*/ 127 w 177"/>
                <a:gd name="T51" fmla="*/ 99 h 177"/>
                <a:gd name="T52" fmla="*/ 151 w 177"/>
                <a:gd name="T53" fmla="*/ 115 h 177"/>
                <a:gd name="T54" fmla="*/ 177 w 177"/>
                <a:gd name="T55" fmla="*/ 89 h 177"/>
                <a:gd name="T56" fmla="*/ 151 w 177"/>
                <a:gd name="T57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69" y="130"/>
                    <a:pt x="62" y="140"/>
                    <a:pt x="62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40"/>
                    <a:pt x="108" y="130"/>
                    <a:pt x="99" y="126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416"/>
            <p:cNvSpPr>
              <a:spLocks/>
            </p:cNvSpPr>
            <p:nvPr/>
          </p:nvSpPr>
          <p:spPr bwMode="auto">
            <a:xfrm>
              <a:off x="8489950" y="5326063"/>
              <a:ext cx="73025" cy="142875"/>
            </a:xfrm>
            <a:custGeom>
              <a:avLst/>
              <a:gdLst>
                <a:gd name="T0" fmla="*/ 28 w 90"/>
                <a:gd name="T1" fmla="*/ 151 h 178"/>
                <a:gd name="T2" fmla="*/ 11 w 90"/>
                <a:gd name="T3" fmla="*/ 127 h 178"/>
                <a:gd name="T4" fmla="*/ 11 w 90"/>
                <a:gd name="T5" fmla="*/ 99 h 178"/>
                <a:gd name="T6" fmla="*/ 39 w 90"/>
                <a:gd name="T7" fmla="*/ 99 h 178"/>
                <a:gd name="T8" fmla="*/ 64 w 90"/>
                <a:gd name="T9" fmla="*/ 116 h 178"/>
                <a:gd name="T10" fmla="*/ 90 w 90"/>
                <a:gd name="T11" fmla="*/ 89 h 178"/>
                <a:gd name="T12" fmla="*/ 64 w 90"/>
                <a:gd name="T13" fmla="*/ 63 h 178"/>
                <a:gd name="T14" fmla="*/ 39 w 90"/>
                <a:gd name="T15" fmla="*/ 79 h 178"/>
                <a:gd name="T16" fmla="*/ 11 w 90"/>
                <a:gd name="T17" fmla="*/ 79 h 178"/>
                <a:gd name="T18" fmla="*/ 11 w 90"/>
                <a:gd name="T19" fmla="*/ 51 h 178"/>
                <a:gd name="T20" fmla="*/ 28 w 90"/>
                <a:gd name="T21" fmla="*/ 27 h 178"/>
                <a:gd name="T22" fmla="*/ 28 w 90"/>
                <a:gd name="T23" fmla="*/ 27 h 178"/>
                <a:gd name="T24" fmla="*/ 1 w 90"/>
                <a:gd name="T25" fmla="*/ 0 h 178"/>
                <a:gd name="T26" fmla="*/ 0 w 90"/>
                <a:gd name="T27" fmla="*/ 0 h 178"/>
                <a:gd name="T28" fmla="*/ 0 w 90"/>
                <a:gd name="T29" fmla="*/ 178 h 178"/>
                <a:gd name="T30" fmla="*/ 1 w 90"/>
                <a:gd name="T31" fmla="*/ 178 h 178"/>
                <a:gd name="T32" fmla="*/ 28 w 90"/>
                <a:gd name="T33" fmla="*/ 15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78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9"/>
                    <a:pt x="53" y="116"/>
                    <a:pt x="64" y="116"/>
                  </a:cubicBezTo>
                  <a:cubicBezTo>
                    <a:pt x="78" y="116"/>
                    <a:pt x="90" y="104"/>
                    <a:pt x="90" y="89"/>
                  </a:cubicBezTo>
                  <a:cubicBezTo>
                    <a:pt x="90" y="74"/>
                    <a:pt x="78" y="63"/>
                    <a:pt x="64" y="63"/>
                  </a:cubicBezTo>
                  <a:cubicBezTo>
                    <a:pt x="53" y="63"/>
                    <a:pt x="43" y="69"/>
                    <a:pt x="39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8"/>
                    <a:pt x="28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1" y="178"/>
                    <a:pt x="1" y="178"/>
                  </a:cubicBezTo>
                  <a:cubicBezTo>
                    <a:pt x="16" y="178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417"/>
            <p:cNvSpPr>
              <a:spLocks/>
            </p:cNvSpPr>
            <p:nvPr/>
          </p:nvSpPr>
          <p:spPr bwMode="auto">
            <a:xfrm>
              <a:off x="8701088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2 w 178"/>
                <a:gd name="T15" fmla="*/ 27 h 178"/>
                <a:gd name="T16" fmla="*/ 62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6 w 178"/>
                <a:gd name="T25" fmla="*/ 63 h 178"/>
                <a:gd name="T26" fmla="*/ 0 w 178"/>
                <a:gd name="T27" fmla="*/ 89 h 178"/>
                <a:gd name="T28" fmla="*/ 26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2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418"/>
            <p:cNvSpPr>
              <a:spLocks/>
            </p:cNvSpPr>
            <p:nvPr/>
          </p:nvSpPr>
          <p:spPr bwMode="auto">
            <a:xfrm>
              <a:off x="8982075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6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8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0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0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8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6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0" y="69"/>
                    <a:pt x="126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6" y="69"/>
                    <a:pt x="37" y="63"/>
                    <a:pt x="26" y="63"/>
                  </a:cubicBezTo>
                  <a:cubicBezTo>
                    <a:pt x="11" y="63"/>
                    <a:pt x="0" y="74"/>
                    <a:pt x="0" y="89"/>
                  </a:cubicBezTo>
                  <a:cubicBezTo>
                    <a:pt x="0" y="104"/>
                    <a:pt x="11" y="116"/>
                    <a:pt x="26" y="116"/>
                  </a:cubicBezTo>
                  <a:cubicBezTo>
                    <a:pt x="37" y="116"/>
                    <a:pt x="46" y="109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8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9"/>
                    <a:pt x="140" y="116"/>
                    <a:pt x="151" y="116"/>
                  </a:cubicBezTo>
                  <a:cubicBezTo>
                    <a:pt x="165" y="116"/>
                    <a:pt x="177" y="104"/>
                    <a:pt x="177" y="89"/>
                  </a:cubicBezTo>
                  <a:cubicBezTo>
                    <a:pt x="177" y="74"/>
                    <a:pt x="165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419"/>
            <p:cNvSpPr>
              <a:spLocks/>
            </p:cNvSpPr>
            <p:nvPr/>
          </p:nvSpPr>
          <p:spPr bwMode="auto">
            <a:xfrm>
              <a:off x="9263063" y="5326063"/>
              <a:ext cx="142875" cy="142875"/>
            </a:xfrm>
            <a:custGeom>
              <a:avLst/>
              <a:gdLst>
                <a:gd name="T0" fmla="*/ 151 w 178"/>
                <a:gd name="T1" fmla="*/ 63 h 178"/>
                <a:gd name="T2" fmla="*/ 127 w 178"/>
                <a:gd name="T3" fmla="*/ 79 h 178"/>
                <a:gd name="T4" fmla="*/ 99 w 178"/>
                <a:gd name="T5" fmla="*/ 79 h 178"/>
                <a:gd name="T6" fmla="*/ 99 w 178"/>
                <a:gd name="T7" fmla="*/ 51 h 178"/>
                <a:gd name="T8" fmla="*/ 115 w 178"/>
                <a:gd name="T9" fmla="*/ 27 h 178"/>
                <a:gd name="T10" fmla="*/ 115 w 178"/>
                <a:gd name="T11" fmla="*/ 27 h 178"/>
                <a:gd name="T12" fmla="*/ 89 w 178"/>
                <a:gd name="T13" fmla="*/ 0 h 178"/>
                <a:gd name="T14" fmla="*/ 63 w 178"/>
                <a:gd name="T15" fmla="*/ 27 h 178"/>
                <a:gd name="T16" fmla="*/ 63 w 178"/>
                <a:gd name="T17" fmla="*/ 27 h 178"/>
                <a:gd name="T18" fmla="*/ 79 w 178"/>
                <a:gd name="T19" fmla="*/ 51 h 178"/>
                <a:gd name="T20" fmla="*/ 79 w 178"/>
                <a:gd name="T21" fmla="*/ 79 h 178"/>
                <a:gd name="T22" fmla="*/ 51 w 178"/>
                <a:gd name="T23" fmla="*/ 79 h 178"/>
                <a:gd name="T24" fmla="*/ 27 w 178"/>
                <a:gd name="T25" fmla="*/ 63 h 178"/>
                <a:gd name="T26" fmla="*/ 0 w 178"/>
                <a:gd name="T27" fmla="*/ 89 h 178"/>
                <a:gd name="T28" fmla="*/ 27 w 178"/>
                <a:gd name="T29" fmla="*/ 116 h 178"/>
                <a:gd name="T30" fmla="*/ 51 w 178"/>
                <a:gd name="T31" fmla="*/ 99 h 178"/>
                <a:gd name="T32" fmla="*/ 79 w 178"/>
                <a:gd name="T33" fmla="*/ 99 h 178"/>
                <a:gd name="T34" fmla="*/ 79 w 178"/>
                <a:gd name="T35" fmla="*/ 127 h 178"/>
                <a:gd name="T36" fmla="*/ 63 w 178"/>
                <a:gd name="T37" fmla="*/ 151 h 178"/>
                <a:gd name="T38" fmla="*/ 89 w 178"/>
                <a:gd name="T39" fmla="*/ 178 h 178"/>
                <a:gd name="T40" fmla="*/ 115 w 178"/>
                <a:gd name="T41" fmla="*/ 151 h 178"/>
                <a:gd name="T42" fmla="*/ 99 w 178"/>
                <a:gd name="T43" fmla="*/ 127 h 178"/>
                <a:gd name="T44" fmla="*/ 99 w 178"/>
                <a:gd name="T45" fmla="*/ 99 h 178"/>
                <a:gd name="T46" fmla="*/ 127 w 178"/>
                <a:gd name="T47" fmla="*/ 99 h 178"/>
                <a:gd name="T48" fmla="*/ 151 w 178"/>
                <a:gd name="T49" fmla="*/ 116 h 178"/>
                <a:gd name="T50" fmla="*/ 178 w 178"/>
                <a:gd name="T51" fmla="*/ 89 h 178"/>
                <a:gd name="T52" fmla="*/ 151 w 178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8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8"/>
                    <a:pt x="89" y="178"/>
                  </a:cubicBezTo>
                  <a:cubicBezTo>
                    <a:pt x="104" y="178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8" y="104"/>
                    <a:pt x="178" y="89"/>
                  </a:cubicBezTo>
                  <a:cubicBezTo>
                    <a:pt x="178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420"/>
            <p:cNvSpPr>
              <a:spLocks/>
            </p:cNvSpPr>
            <p:nvPr/>
          </p:nvSpPr>
          <p:spPr bwMode="auto">
            <a:xfrm>
              <a:off x="9544050" y="5326063"/>
              <a:ext cx="142875" cy="142875"/>
            </a:xfrm>
            <a:custGeom>
              <a:avLst/>
              <a:gdLst>
                <a:gd name="T0" fmla="*/ 151 w 177"/>
                <a:gd name="T1" fmla="*/ 63 h 178"/>
                <a:gd name="T2" fmla="*/ 127 w 177"/>
                <a:gd name="T3" fmla="*/ 79 h 178"/>
                <a:gd name="T4" fmla="*/ 99 w 177"/>
                <a:gd name="T5" fmla="*/ 79 h 178"/>
                <a:gd name="T6" fmla="*/ 99 w 177"/>
                <a:gd name="T7" fmla="*/ 51 h 178"/>
                <a:gd name="T8" fmla="*/ 115 w 177"/>
                <a:gd name="T9" fmla="*/ 27 h 178"/>
                <a:gd name="T10" fmla="*/ 115 w 177"/>
                <a:gd name="T11" fmla="*/ 27 h 178"/>
                <a:gd name="T12" fmla="*/ 89 w 177"/>
                <a:gd name="T13" fmla="*/ 0 h 178"/>
                <a:gd name="T14" fmla="*/ 62 w 177"/>
                <a:gd name="T15" fmla="*/ 27 h 178"/>
                <a:gd name="T16" fmla="*/ 62 w 177"/>
                <a:gd name="T17" fmla="*/ 27 h 178"/>
                <a:gd name="T18" fmla="*/ 78 w 177"/>
                <a:gd name="T19" fmla="*/ 51 h 178"/>
                <a:gd name="T20" fmla="*/ 78 w 177"/>
                <a:gd name="T21" fmla="*/ 79 h 178"/>
                <a:gd name="T22" fmla="*/ 51 w 177"/>
                <a:gd name="T23" fmla="*/ 79 h 178"/>
                <a:gd name="T24" fmla="*/ 26 w 177"/>
                <a:gd name="T25" fmla="*/ 63 h 178"/>
                <a:gd name="T26" fmla="*/ 0 w 177"/>
                <a:gd name="T27" fmla="*/ 89 h 178"/>
                <a:gd name="T28" fmla="*/ 26 w 177"/>
                <a:gd name="T29" fmla="*/ 116 h 178"/>
                <a:gd name="T30" fmla="*/ 51 w 177"/>
                <a:gd name="T31" fmla="*/ 99 h 178"/>
                <a:gd name="T32" fmla="*/ 78 w 177"/>
                <a:gd name="T33" fmla="*/ 99 h 178"/>
                <a:gd name="T34" fmla="*/ 78 w 177"/>
                <a:gd name="T35" fmla="*/ 127 h 178"/>
                <a:gd name="T36" fmla="*/ 62 w 177"/>
                <a:gd name="T37" fmla="*/ 151 h 178"/>
                <a:gd name="T38" fmla="*/ 89 w 177"/>
                <a:gd name="T39" fmla="*/ 178 h 178"/>
                <a:gd name="T40" fmla="*/ 115 w 177"/>
                <a:gd name="T41" fmla="*/ 151 h 178"/>
                <a:gd name="T42" fmla="*/ 99 w 177"/>
                <a:gd name="T43" fmla="*/ 127 h 178"/>
                <a:gd name="T44" fmla="*/ 99 w 177"/>
                <a:gd name="T45" fmla="*/ 99 h 178"/>
                <a:gd name="T46" fmla="*/ 127 w 177"/>
                <a:gd name="T47" fmla="*/ 99 h 178"/>
                <a:gd name="T48" fmla="*/ 151 w 177"/>
                <a:gd name="T49" fmla="*/ 116 h 178"/>
                <a:gd name="T50" fmla="*/ 177 w 177"/>
                <a:gd name="T51" fmla="*/ 89 h 178"/>
                <a:gd name="T52" fmla="*/ 151 w 177"/>
                <a:gd name="T53" fmla="*/ 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7" h="178">
                  <a:moveTo>
                    <a:pt x="151" y="63"/>
                  </a:moveTo>
                  <a:cubicBezTo>
                    <a:pt x="140" y="63"/>
                    <a:pt x="131" y="69"/>
                    <a:pt x="127" y="79"/>
                  </a:cubicBezTo>
                  <a:cubicBezTo>
                    <a:pt x="99" y="79"/>
                    <a:pt x="99" y="79"/>
                    <a:pt x="99" y="79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8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38"/>
                    <a:pt x="69" y="47"/>
                    <a:pt x="78" y="5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7" y="63"/>
                    <a:pt x="26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6" y="116"/>
                  </a:cubicBezTo>
                  <a:cubicBezTo>
                    <a:pt x="37" y="116"/>
                    <a:pt x="47" y="109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8"/>
                    <a:pt x="89" y="178"/>
                  </a:cubicBezTo>
                  <a:cubicBezTo>
                    <a:pt x="103" y="178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9"/>
                    <a:pt x="140" y="116"/>
                    <a:pt x="151" y="116"/>
                  </a:cubicBezTo>
                  <a:cubicBezTo>
                    <a:pt x="166" y="116"/>
                    <a:pt x="177" y="104"/>
                    <a:pt x="177" y="89"/>
                  </a:cubicBezTo>
                  <a:cubicBezTo>
                    <a:pt x="177" y="74"/>
                    <a:pt x="166" y="63"/>
                    <a:pt x="15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421"/>
            <p:cNvSpPr>
              <a:spLocks/>
            </p:cNvSpPr>
            <p:nvPr/>
          </p:nvSpPr>
          <p:spPr bwMode="auto">
            <a:xfrm>
              <a:off x="8489950" y="5607050"/>
              <a:ext cx="73025" cy="142875"/>
            </a:xfrm>
            <a:custGeom>
              <a:avLst/>
              <a:gdLst>
                <a:gd name="T0" fmla="*/ 28 w 90"/>
                <a:gd name="T1" fmla="*/ 151 h 177"/>
                <a:gd name="T2" fmla="*/ 11 w 90"/>
                <a:gd name="T3" fmla="*/ 127 h 177"/>
                <a:gd name="T4" fmla="*/ 11 w 90"/>
                <a:gd name="T5" fmla="*/ 99 h 177"/>
                <a:gd name="T6" fmla="*/ 39 w 90"/>
                <a:gd name="T7" fmla="*/ 99 h 177"/>
                <a:gd name="T8" fmla="*/ 64 w 90"/>
                <a:gd name="T9" fmla="*/ 115 h 177"/>
                <a:gd name="T10" fmla="*/ 90 w 90"/>
                <a:gd name="T11" fmla="*/ 89 h 177"/>
                <a:gd name="T12" fmla="*/ 64 w 90"/>
                <a:gd name="T13" fmla="*/ 62 h 177"/>
                <a:gd name="T14" fmla="*/ 39 w 90"/>
                <a:gd name="T15" fmla="*/ 78 h 177"/>
                <a:gd name="T16" fmla="*/ 11 w 90"/>
                <a:gd name="T17" fmla="*/ 78 h 177"/>
                <a:gd name="T18" fmla="*/ 11 w 90"/>
                <a:gd name="T19" fmla="*/ 51 h 177"/>
                <a:gd name="T20" fmla="*/ 28 w 90"/>
                <a:gd name="T21" fmla="*/ 26 h 177"/>
                <a:gd name="T22" fmla="*/ 1 w 90"/>
                <a:gd name="T23" fmla="*/ 0 h 177"/>
                <a:gd name="T24" fmla="*/ 0 w 90"/>
                <a:gd name="T25" fmla="*/ 0 h 177"/>
                <a:gd name="T26" fmla="*/ 0 w 90"/>
                <a:gd name="T27" fmla="*/ 177 h 177"/>
                <a:gd name="T28" fmla="*/ 1 w 90"/>
                <a:gd name="T29" fmla="*/ 177 h 177"/>
                <a:gd name="T30" fmla="*/ 28 w 90"/>
                <a:gd name="T31" fmla="*/ 15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" h="177">
                  <a:moveTo>
                    <a:pt x="28" y="151"/>
                  </a:moveTo>
                  <a:cubicBezTo>
                    <a:pt x="28" y="140"/>
                    <a:pt x="21" y="131"/>
                    <a:pt x="11" y="127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3" y="108"/>
                    <a:pt x="53" y="115"/>
                    <a:pt x="64" y="115"/>
                  </a:cubicBezTo>
                  <a:cubicBezTo>
                    <a:pt x="78" y="115"/>
                    <a:pt x="90" y="103"/>
                    <a:pt x="90" y="89"/>
                  </a:cubicBezTo>
                  <a:cubicBezTo>
                    <a:pt x="90" y="74"/>
                    <a:pt x="78" y="62"/>
                    <a:pt x="64" y="62"/>
                  </a:cubicBezTo>
                  <a:cubicBezTo>
                    <a:pt x="53" y="62"/>
                    <a:pt x="43" y="69"/>
                    <a:pt x="39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21" y="47"/>
                    <a:pt x="28" y="37"/>
                    <a:pt x="28" y="26"/>
                  </a:cubicBezTo>
                  <a:cubicBezTo>
                    <a:pt x="28" y="12"/>
                    <a:pt x="16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1" y="177"/>
                    <a:pt x="1" y="177"/>
                  </a:cubicBezTo>
                  <a:cubicBezTo>
                    <a:pt x="16" y="177"/>
                    <a:pt x="28" y="166"/>
                    <a:pt x="2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422"/>
            <p:cNvSpPr>
              <a:spLocks/>
            </p:cNvSpPr>
            <p:nvPr/>
          </p:nvSpPr>
          <p:spPr bwMode="auto">
            <a:xfrm>
              <a:off x="8701088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2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6 w 178"/>
                <a:gd name="T21" fmla="*/ 62 h 177"/>
                <a:gd name="T22" fmla="*/ 0 w 178"/>
                <a:gd name="T23" fmla="*/ 89 h 177"/>
                <a:gd name="T24" fmla="*/ 26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2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423"/>
            <p:cNvSpPr>
              <a:spLocks/>
            </p:cNvSpPr>
            <p:nvPr/>
          </p:nvSpPr>
          <p:spPr bwMode="auto">
            <a:xfrm>
              <a:off x="8982075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6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8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0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0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8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6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0" y="69"/>
                    <a:pt x="126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8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69"/>
                    <a:pt x="37" y="62"/>
                    <a:pt x="26" y="62"/>
                  </a:cubicBezTo>
                  <a:cubicBezTo>
                    <a:pt x="11" y="62"/>
                    <a:pt x="0" y="74"/>
                    <a:pt x="0" y="89"/>
                  </a:cubicBezTo>
                  <a:cubicBezTo>
                    <a:pt x="0" y="103"/>
                    <a:pt x="11" y="115"/>
                    <a:pt x="26" y="115"/>
                  </a:cubicBezTo>
                  <a:cubicBezTo>
                    <a:pt x="37" y="115"/>
                    <a:pt x="46" y="108"/>
                    <a:pt x="50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8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0" y="108"/>
                    <a:pt x="140" y="115"/>
                    <a:pt x="151" y="115"/>
                  </a:cubicBezTo>
                  <a:cubicBezTo>
                    <a:pt x="165" y="115"/>
                    <a:pt x="177" y="103"/>
                    <a:pt x="177" y="89"/>
                  </a:cubicBezTo>
                  <a:cubicBezTo>
                    <a:pt x="177" y="74"/>
                    <a:pt x="165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424"/>
            <p:cNvSpPr>
              <a:spLocks/>
            </p:cNvSpPr>
            <p:nvPr/>
          </p:nvSpPr>
          <p:spPr bwMode="auto">
            <a:xfrm>
              <a:off x="9263063" y="5607050"/>
              <a:ext cx="142875" cy="142875"/>
            </a:xfrm>
            <a:custGeom>
              <a:avLst/>
              <a:gdLst>
                <a:gd name="T0" fmla="*/ 151 w 178"/>
                <a:gd name="T1" fmla="*/ 62 h 177"/>
                <a:gd name="T2" fmla="*/ 127 w 178"/>
                <a:gd name="T3" fmla="*/ 78 h 177"/>
                <a:gd name="T4" fmla="*/ 99 w 178"/>
                <a:gd name="T5" fmla="*/ 78 h 177"/>
                <a:gd name="T6" fmla="*/ 99 w 178"/>
                <a:gd name="T7" fmla="*/ 51 h 177"/>
                <a:gd name="T8" fmla="*/ 115 w 178"/>
                <a:gd name="T9" fmla="*/ 26 h 177"/>
                <a:gd name="T10" fmla="*/ 89 w 178"/>
                <a:gd name="T11" fmla="*/ 0 h 177"/>
                <a:gd name="T12" fmla="*/ 63 w 178"/>
                <a:gd name="T13" fmla="*/ 26 h 177"/>
                <a:gd name="T14" fmla="*/ 79 w 178"/>
                <a:gd name="T15" fmla="*/ 51 h 177"/>
                <a:gd name="T16" fmla="*/ 79 w 178"/>
                <a:gd name="T17" fmla="*/ 78 h 177"/>
                <a:gd name="T18" fmla="*/ 51 w 178"/>
                <a:gd name="T19" fmla="*/ 78 h 177"/>
                <a:gd name="T20" fmla="*/ 27 w 178"/>
                <a:gd name="T21" fmla="*/ 62 h 177"/>
                <a:gd name="T22" fmla="*/ 0 w 178"/>
                <a:gd name="T23" fmla="*/ 89 h 177"/>
                <a:gd name="T24" fmla="*/ 27 w 178"/>
                <a:gd name="T25" fmla="*/ 115 h 177"/>
                <a:gd name="T26" fmla="*/ 51 w 178"/>
                <a:gd name="T27" fmla="*/ 99 h 177"/>
                <a:gd name="T28" fmla="*/ 79 w 178"/>
                <a:gd name="T29" fmla="*/ 99 h 177"/>
                <a:gd name="T30" fmla="*/ 79 w 178"/>
                <a:gd name="T31" fmla="*/ 127 h 177"/>
                <a:gd name="T32" fmla="*/ 63 w 178"/>
                <a:gd name="T33" fmla="*/ 151 h 177"/>
                <a:gd name="T34" fmla="*/ 89 w 178"/>
                <a:gd name="T35" fmla="*/ 177 h 177"/>
                <a:gd name="T36" fmla="*/ 115 w 178"/>
                <a:gd name="T37" fmla="*/ 151 h 177"/>
                <a:gd name="T38" fmla="*/ 99 w 178"/>
                <a:gd name="T39" fmla="*/ 127 h 177"/>
                <a:gd name="T40" fmla="*/ 99 w 178"/>
                <a:gd name="T41" fmla="*/ 99 h 177"/>
                <a:gd name="T42" fmla="*/ 127 w 178"/>
                <a:gd name="T43" fmla="*/ 99 h 177"/>
                <a:gd name="T44" fmla="*/ 151 w 178"/>
                <a:gd name="T45" fmla="*/ 115 h 177"/>
                <a:gd name="T46" fmla="*/ 178 w 178"/>
                <a:gd name="T47" fmla="*/ 89 h 177"/>
                <a:gd name="T48" fmla="*/ 151 w 178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9" y="47"/>
                    <a:pt x="115" y="37"/>
                    <a:pt x="115" y="26"/>
                  </a:cubicBezTo>
                  <a:cubicBezTo>
                    <a:pt x="115" y="12"/>
                    <a:pt x="104" y="0"/>
                    <a:pt x="89" y="0"/>
                  </a:cubicBezTo>
                  <a:cubicBezTo>
                    <a:pt x="74" y="0"/>
                    <a:pt x="63" y="12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4" y="177"/>
                    <a:pt x="89" y="177"/>
                  </a:cubicBezTo>
                  <a:cubicBezTo>
                    <a:pt x="104" y="177"/>
                    <a:pt x="115" y="166"/>
                    <a:pt x="115" y="151"/>
                  </a:cubicBezTo>
                  <a:cubicBezTo>
                    <a:pt x="115" y="140"/>
                    <a:pt x="109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8" y="103"/>
                    <a:pt x="178" y="89"/>
                  </a:cubicBezTo>
                  <a:cubicBezTo>
                    <a:pt x="178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425"/>
            <p:cNvSpPr>
              <a:spLocks/>
            </p:cNvSpPr>
            <p:nvPr/>
          </p:nvSpPr>
          <p:spPr bwMode="auto">
            <a:xfrm>
              <a:off x="9544050" y="5607050"/>
              <a:ext cx="142875" cy="142875"/>
            </a:xfrm>
            <a:custGeom>
              <a:avLst/>
              <a:gdLst>
                <a:gd name="T0" fmla="*/ 151 w 177"/>
                <a:gd name="T1" fmla="*/ 62 h 177"/>
                <a:gd name="T2" fmla="*/ 127 w 177"/>
                <a:gd name="T3" fmla="*/ 78 h 177"/>
                <a:gd name="T4" fmla="*/ 99 w 177"/>
                <a:gd name="T5" fmla="*/ 78 h 177"/>
                <a:gd name="T6" fmla="*/ 99 w 177"/>
                <a:gd name="T7" fmla="*/ 51 h 177"/>
                <a:gd name="T8" fmla="*/ 115 w 177"/>
                <a:gd name="T9" fmla="*/ 26 h 177"/>
                <a:gd name="T10" fmla="*/ 89 w 177"/>
                <a:gd name="T11" fmla="*/ 0 h 177"/>
                <a:gd name="T12" fmla="*/ 62 w 177"/>
                <a:gd name="T13" fmla="*/ 26 h 177"/>
                <a:gd name="T14" fmla="*/ 78 w 177"/>
                <a:gd name="T15" fmla="*/ 51 h 177"/>
                <a:gd name="T16" fmla="*/ 78 w 177"/>
                <a:gd name="T17" fmla="*/ 78 h 177"/>
                <a:gd name="T18" fmla="*/ 51 w 177"/>
                <a:gd name="T19" fmla="*/ 78 h 177"/>
                <a:gd name="T20" fmla="*/ 26 w 177"/>
                <a:gd name="T21" fmla="*/ 62 h 177"/>
                <a:gd name="T22" fmla="*/ 0 w 177"/>
                <a:gd name="T23" fmla="*/ 89 h 177"/>
                <a:gd name="T24" fmla="*/ 26 w 177"/>
                <a:gd name="T25" fmla="*/ 115 h 177"/>
                <a:gd name="T26" fmla="*/ 51 w 177"/>
                <a:gd name="T27" fmla="*/ 99 h 177"/>
                <a:gd name="T28" fmla="*/ 78 w 177"/>
                <a:gd name="T29" fmla="*/ 99 h 177"/>
                <a:gd name="T30" fmla="*/ 78 w 177"/>
                <a:gd name="T31" fmla="*/ 127 h 177"/>
                <a:gd name="T32" fmla="*/ 62 w 177"/>
                <a:gd name="T33" fmla="*/ 151 h 177"/>
                <a:gd name="T34" fmla="*/ 89 w 177"/>
                <a:gd name="T35" fmla="*/ 177 h 177"/>
                <a:gd name="T36" fmla="*/ 115 w 177"/>
                <a:gd name="T37" fmla="*/ 151 h 177"/>
                <a:gd name="T38" fmla="*/ 99 w 177"/>
                <a:gd name="T39" fmla="*/ 127 h 177"/>
                <a:gd name="T40" fmla="*/ 99 w 177"/>
                <a:gd name="T41" fmla="*/ 99 h 177"/>
                <a:gd name="T42" fmla="*/ 127 w 177"/>
                <a:gd name="T43" fmla="*/ 99 h 177"/>
                <a:gd name="T44" fmla="*/ 151 w 177"/>
                <a:gd name="T45" fmla="*/ 115 h 177"/>
                <a:gd name="T46" fmla="*/ 177 w 177"/>
                <a:gd name="T47" fmla="*/ 89 h 177"/>
                <a:gd name="T48" fmla="*/ 151 w 177"/>
                <a:gd name="T49" fmla="*/ 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77">
                  <a:moveTo>
                    <a:pt x="151" y="62"/>
                  </a:moveTo>
                  <a:cubicBezTo>
                    <a:pt x="140" y="62"/>
                    <a:pt x="131" y="69"/>
                    <a:pt x="127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8" y="47"/>
                    <a:pt x="115" y="37"/>
                    <a:pt x="115" y="26"/>
                  </a:cubicBezTo>
                  <a:cubicBezTo>
                    <a:pt x="115" y="12"/>
                    <a:pt x="103" y="0"/>
                    <a:pt x="89" y="0"/>
                  </a:cubicBezTo>
                  <a:cubicBezTo>
                    <a:pt x="74" y="0"/>
                    <a:pt x="62" y="12"/>
                    <a:pt x="62" y="26"/>
                  </a:cubicBezTo>
                  <a:cubicBezTo>
                    <a:pt x="62" y="37"/>
                    <a:pt x="69" y="47"/>
                    <a:pt x="78" y="51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7" y="62"/>
                    <a:pt x="26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6" y="115"/>
                  </a:cubicBezTo>
                  <a:cubicBezTo>
                    <a:pt x="37" y="115"/>
                    <a:pt x="47" y="108"/>
                    <a:pt x="51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69" y="131"/>
                    <a:pt x="62" y="140"/>
                    <a:pt x="62" y="151"/>
                  </a:cubicBezTo>
                  <a:cubicBezTo>
                    <a:pt x="62" y="166"/>
                    <a:pt x="74" y="177"/>
                    <a:pt x="89" y="177"/>
                  </a:cubicBezTo>
                  <a:cubicBezTo>
                    <a:pt x="103" y="177"/>
                    <a:pt x="115" y="166"/>
                    <a:pt x="115" y="151"/>
                  </a:cubicBezTo>
                  <a:cubicBezTo>
                    <a:pt x="115" y="140"/>
                    <a:pt x="108" y="131"/>
                    <a:pt x="99" y="127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27" y="99"/>
                    <a:pt x="127" y="99"/>
                    <a:pt x="127" y="99"/>
                  </a:cubicBezTo>
                  <a:cubicBezTo>
                    <a:pt x="131" y="108"/>
                    <a:pt x="140" y="115"/>
                    <a:pt x="151" y="115"/>
                  </a:cubicBezTo>
                  <a:cubicBezTo>
                    <a:pt x="166" y="115"/>
                    <a:pt x="177" y="103"/>
                    <a:pt x="177" y="89"/>
                  </a:cubicBezTo>
                  <a:cubicBezTo>
                    <a:pt x="177" y="74"/>
                    <a:pt x="166" y="62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426"/>
            <p:cNvSpPr>
              <a:spLocks/>
            </p:cNvSpPr>
            <p:nvPr/>
          </p:nvSpPr>
          <p:spPr bwMode="auto">
            <a:xfrm>
              <a:off x="9825038" y="448310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6 h 177"/>
                <a:gd name="T20" fmla="*/ 63 w 91"/>
                <a:gd name="T21" fmla="*/ 151 h 177"/>
                <a:gd name="T22" fmla="*/ 63 w 91"/>
                <a:gd name="T23" fmla="*/ 151 h 177"/>
                <a:gd name="T24" fmla="*/ 89 w 91"/>
                <a:gd name="T25" fmla="*/ 177 h 177"/>
                <a:gd name="T26" fmla="*/ 91 w 91"/>
                <a:gd name="T27" fmla="*/ 177 h 177"/>
                <a:gd name="T28" fmla="*/ 91 w 91"/>
                <a:gd name="T29" fmla="*/ 0 h 177"/>
                <a:gd name="T30" fmla="*/ 89 w 91"/>
                <a:gd name="T31" fmla="*/ 0 h 177"/>
                <a:gd name="T32" fmla="*/ 63 w 91"/>
                <a:gd name="T33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5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427"/>
            <p:cNvSpPr>
              <a:spLocks/>
            </p:cNvSpPr>
            <p:nvPr/>
          </p:nvSpPr>
          <p:spPr bwMode="auto">
            <a:xfrm>
              <a:off x="9825038" y="4762500"/>
              <a:ext cx="73025" cy="144463"/>
            </a:xfrm>
            <a:custGeom>
              <a:avLst/>
              <a:gdLst>
                <a:gd name="T0" fmla="*/ 89 w 91"/>
                <a:gd name="T1" fmla="*/ 0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63 w 91"/>
                <a:gd name="T25" fmla="*/ 151 h 178"/>
                <a:gd name="T26" fmla="*/ 89 w 91"/>
                <a:gd name="T27" fmla="*/ 178 h 178"/>
                <a:gd name="T28" fmla="*/ 91 w 91"/>
                <a:gd name="T29" fmla="*/ 178 h 178"/>
                <a:gd name="T30" fmla="*/ 91 w 91"/>
                <a:gd name="T31" fmla="*/ 0 h 178"/>
                <a:gd name="T32" fmla="*/ 89 w 91"/>
                <a:gd name="T3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89" y="0"/>
                  </a:moveTo>
                  <a:cubicBezTo>
                    <a:pt x="75" y="0"/>
                    <a:pt x="63" y="12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428"/>
            <p:cNvSpPr>
              <a:spLocks/>
            </p:cNvSpPr>
            <p:nvPr/>
          </p:nvSpPr>
          <p:spPr bwMode="auto">
            <a:xfrm>
              <a:off x="9825038" y="5045075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63 w 91"/>
                <a:gd name="T3" fmla="*/ 26 h 177"/>
                <a:gd name="T4" fmla="*/ 79 w 91"/>
                <a:gd name="T5" fmla="*/ 51 h 177"/>
                <a:gd name="T6" fmla="*/ 79 w 91"/>
                <a:gd name="T7" fmla="*/ 78 h 177"/>
                <a:gd name="T8" fmla="*/ 51 w 91"/>
                <a:gd name="T9" fmla="*/ 78 h 177"/>
                <a:gd name="T10" fmla="*/ 27 w 91"/>
                <a:gd name="T11" fmla="*/ 62 h 177"/>
                <a:gd name="T12" fmla="*/ 0 w 91"/>
                <a:gd name="T13" fmla="*/ 89 h 177"/>
                <a:gd name="T14" fmla="*/ 27 w 91"/>
                <a:gd name="T15" fmla="*/ 115 h 177"/>
                <a:gd name="T16" fmla="*/ 51 w 91"/>
                <a:gd name="T17" fmla="*/ 99 h 177"/>
                <a:gd name="T18" fmla="*/ 79 w 91"/>
                <a:gd name="T19" fmla="*/ 99 h 177"/>
                <a:gd name="T20" fmla="*/ 79 w 91"/>
                <a:gd name="T21" fmla="*/ 126 h 177"/>
                <a:gd name="T22" fmla="*/ 63 w 91"/>
                <a:gd name="T23" fmla="*/ 151 h 177"/>
                <a:gd name="T24" fmla="*/ 63 w 91"/>
                <a:gd name="T25" fmla="*/ 151 h 177"/>
                <a:gd name="T26" fmla="*/ 89 w 91"/>
                <a:gd name="T27" fmla="*/ 177 h 177"/>
                <a:gd name="T28" fmla="*/ 91 w 91"/>
                <a:gd name="T29" fmla="*/ 177 h 177"/>
                <a:gd name="T30" fmla="*/ 91 w 91"/>
                <a:gd name="T31" fmla="*/ 0 h 177"/>
                <a:gd name="T32" fmla="*/ 89 w 91"/>
                <a:gd name="T33" fmla="*/ 0 h 177"/>
                <a:gd name="T34" fmla="*/ 63 w 91"/>
                <a:gd name="T35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69" y="130"/>
                    <a:pt x="63" y="140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429"/>
            <p:cNvSpPr>
              <a:spLocks/>
            </p:cNvSpPr>
            <p:nvPr/>
          </p:nvSpPr>
          <p:spPr bwMode="auto">
            <a:xfrm>
              <a:off x="9825038" y="5326063"/>
              <a:ext cx="73025" cy="142875"/>
            </a:xfrm>
            <a:custGeom>
              <a:avLst/>
              <a:gdLst>
                <a:gd name="T0" fmla="*/ 63 w 91"/>
                <a:gd name="T1" fmla="*/ 27 h 178"/>
                <a:gd name="T2" fmla="*/ 63 w 91"/>
                <a:gd name="T3" fmla="*/ 27 h 178"/>
                <a:gd name="T4" fmla="*/ 79 w 91"/>
                <a:gd name="T5" fmla="*/ 51 h 178"/>
                <a:gd name="T6" fmla="*/ 79 w 91"/>
                <a:gd name="T7" fmla="*/ 79 h 178"/>
                <a:gd name="T8" fmla="*/ 51 w 91"/>
                <a:gd name="T9" fmla="*/ 79 h 178"/>
                <a:gd name="T10" fmla="*/ 27 w 91"/>
                <a:gd name="T11" fmla="*/ 63 h 178"/>
                <a:gd name="T12" fmla="*/ 0 w 91"/>
                <a:gd name="T13" fmla="*/ 89 h 178"/>
                <a:gd name="T14" fmla="*/ 27 w 91"/>
                <a:gd name="T15" fmla="*/ 116 h 178"/>
                <a:gd name="T16" fmla="*/ 51 w 91"/>
                <a:gd name="T17" fmla="*/ 99 h 178"/>
                <a:gd name="T18" fmla="*/ 79 w 91"/>
                <a:gd name="T19" fmla="*/ 99 h 178"/>
                <a:gd name="T20" fmla="*/ 79 w 91"/>
                <a:gd name="T21" fmla="*/ 127 h 178"/>
                <a:gd name="T22" fmla="*/ 63 w 91"/>
                <a:gd name="T23" fmla="*/ 151 h 178"/>
                <a:gd name="T24" fmla="*/ 89 w 91"/>
                <a:gd name="T25" fmla="*/ 178 h 178"/>
                <a:gd name="T26" fmla="*/ 91 w 91"/>
                <a:gd name="T27" fmla="*/ 178 h 178"/>
                <a:gd name="T28" fmla="*/ 91 w 91"/>
                <a:gd name="T29" fmla="*/ 0 h 178"/>
                <a:gd name="T30" fmla="*/ 89 w 91"/>
                <a:gd name="T31" fmla="*/ 0 h 178"/>
                <a:gd name="T32" fmla="*/ 63 w 91"/>
                <a:gd name="T3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178">
                  <a:moveTo>
                    <a:pt x="63" y="27"/>
                  </a:moveTo>
                  <a:cubicBezTo>
                    <a:pt x="63" y="27"/>
                    <a:pt x="63" y="27"/>
                    <a:pt x="63" y="27"/>
                  </a:cubicBezTo>
                  <a:cubicBezTo>
                    <a:pt x="63" y="38"/>
                    <a:pt x="69" y="47"/>
                    <a:pt x="79" y="5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47" y="69"/>
                    <a:pt x="38" y="63"/>
                    <a:pt x="27" y="63"/>
                  </a:cubicBezTo>
                  <a:cubicBezTo>
                    <a:pt x="12" y="63"/>
                    <a:pt x="0" y="74"/>
                    <a:pt x="0" y="89"/>
                  </a:cubicBezTo>
                  <a:cubicBezTo>
                    <a:pt x="0" y="104"/>
                    <a:pt x="12" y="116"/>
                    <a:pt x="27" y="116"/>
                  </a:cubicBezTo>
                  <a:cubicBezTo>
                    <a:pt x="38" y="116"/>
                    <a:pt x="47" y="109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8"/>
                    <a:pt x="89" y="178"/>
                  </a:cubicBezTo>
                  <a:cubicBezTo>
                    <a:pt x="90" y="178"/>
                    <a:pt x="90" y="178"/>
                    <a:pt x="91" y="17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430"/>
            <p:cNvSpPr>
              <a:spLocks/>
            </p:cNvSpPr>
            <p:nvPr/>
          </p:nvSpPr>
          <p:spPr bwMode="auto">
            <a:xfrm>
              <a:off x="9825038" y="5607050"/>
              <a:ext cx="73025" cy="142875"/>
            </a:xfrm>
            <a:custGeom>
              <a:avLst/>
              <a:gdLst>
                <a:gd name="T0" fmla="*/ 63 w 91"/>
                <a:gd name="T1" fmla="*/ 26 h 177"/>
                <a:gd name="T2" fmla="*/ 79 w 91"/>
                <a:gd name="T3" fmla="*/ 51 h 177"/>
                <a:gd name="T4" fmla="*/ 79 w 91"/>
                <a:gd name="T5" fmla="*/ 78 h 177"/>
                <a:gd name="T6" fmla="*/ 51 w 91"/>
                <a:gd name="T7" fmla="*/ 78 h 177"/>
                <a:gd name="T8" fmla="*/ 27 w 91"/>
                <a:gd name="T9" fmla="*/ 62 h 177"/>
                <a:gd name="T10" fmla="*/ 0 w 91"/>
                <a:gd name="T11" fmla="*/ 89 h 177"/>
                <a:gd name="T12" fmla="*/ 27 w 91"/>
                <a:gd name="T13" fmla="*/ 115 h 177"/>
                <a:gd name="T14" fmla="*/ 51 w 91"/>
                <a:gd name="T15" fmla="*/ 99 h 177"/>
                <a:gd name="T16" fmla="*/ 79 w 91"/>
                <a:gd name="T17" fmla="*/ 99 h 177"/>
                <a:gd name="T18" fmla="*/ 79 w 91"/>
                <a:gd name="T19" fmla="*/ 127 h 177"/>
                <a:gd name="T20" fmla="*/ 63 w 91"/>
                <a:gd name="T21" fmla="*/ 151 h 177"/>
                <a:gd name="T22" fmla="*/ 89 w 91"/>
                <a:gd name="T23" fmla="*/ 177 h 177"/>
                <a:gd name="T24" fmla="*/ 91 w 91"/>
                <a:gd name="T25" fmla="*/ 177 h 177"/>
                <a:gd name="T26" fmla="*/ 91 w 91"/>
                <a:gd name="T27" fmla="*/ 0 h 177"/>
                <a:gd name="T28" fmla="*/ 89 w 91"/>
                <a:gd name="T29" fmla="*/ 0 h 177"/>
                <a:gd name="T30" fmla="*/ 63 w 91"/>
                <a:gd name="T31" fmla="*/ 2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177">
                  <a:moveTo>
                    <a:pt x="63" y="26"/>
                  </a:moveTo>
                  <a:cubicBezTo>
                    <a:pt x="63" y="37"/>
                    <a:pt x="69" y="47"/>
                    <a:pt x="79" y="51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69"/>
                    <a:pt x="38" y="62"/>
                    <a:pt x="27" y="62"/>
                  </a:cubicBezTo>
                  <a:cubicBezTo>
                    <a:pt x="12" y="62"/>
                    <a:pt x="0" y="74"/>
                    <a:pt x="0" y="89"/>
                  </a:cubicBezTo>
                  <a:cubicBezTo>
                    <a:pt x="0" y="103"/>
                    <a:pt x="12" y="115"/>
                    <a:pt x="27" y="115"/>
                  </a:cubicBezTo>
                  <a:cubicBezTo>
                    <a:pt x="38" y="115"/>
                    <a:pt x="47" y="108"/>
                    <a:pt x="51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69" y="131"/>
                    <a:pt x="63" y="140"/>
                    <a:pt x="63" y="151"/>
                  </a:cubicBezTo>
                  <a:cubicBezTo>
                    <a:pt x="63" y="166"/>
                    <a:pt x="75" y="177"/>
                    <a:pt x="89" y="177"/>
                  </a:cubicBezTo>
                  <a:cubicBezTo>
                    <a:pt x="90" y="177"/>
                    <a:pt x="90" y="177"/>
                    <a:pt x="91" y="17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75" y="0"/>
                    <a:pt x="63" y="12"/>
                    <a:pt x="6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552085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sz="3200" b="1" dirty="0">
                <a:solidFill>
                  <a:schemeClr val="accent2"/>
                </a:solidFill>
              </a:rPr>
              <a:t>Main 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4253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slide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Small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752600"/>
            <a:ext cx="2131200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</a:t>
            </a:r>
            <a:r>
              <a:rPr lang="en-GB" dirty="0"/>
              <a:t>Medium image and text </a:t>
            </a:r>
            <a:r>
              <a:rPr lang="en-GB" sz="3200" b="1" dirty="0">
                <a:solidFill>
                  <a:schemeClr val="accent2"/>
                </a:solidFill>
              </a:rPr>
              <a:t>slide title (Calibri 32pt Bold)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(Calibri 28pt): click to add text</a:t>
            </a:r>
          </a:p>
          <a:p>
            <a:pPr lvl="1"/>
            <a:r>
              <a:rPr lang="en-US" dirty="0"/>
              <a:t>Subtitle (Calibri 28pt)</a:t>
            </a:r>
          </a:p>
          <a:p>
            <a:pPr lvl="2"/>
            <a:r>
              <a:rPr lang="en-US" dirty="0"/>
              <a:t>Bulleted body text (Calibri 20pt)</a:t>
            </a:r>
          </a:p>
          <a:p>
            <a:pPr lvl="3"/>
            <a:r>
              <a:rPr lang="en-US" dirty="0"/>
              <a:t>Body text (Calibri 20pt)</a:t>
            </a:r>
          </a:p>
          <a:p>
            <a:pPr lvl="4"/>
            <a:r>
              <a:rPr lang="en-US" dirty="0"/>
              <a:t>Bulleted source (Calibri 16pt)</a:t>
            </a:r>
          </a:p>
          <a:p>
            <a:pPr lvl="5"/>
            <a:r>
              <a:rPr lang="en-US" dirty="0"/>
              <a:t>Source (Calibri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5102" y="1752600"/>
            <a:ext cx="5172146" cy="462915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FA1F4-1D2C-43EA-A807-DE4AD1C343E9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9159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94766"/>
            <a:ext cx="1060450" cy="369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>
          <a:xfrm>
            <a:off x="457200" y="1752599"/>
            <a:ext cx="11277600" cy="46389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Sixth level</a:t>
            </a:r>
          </a:p>
          <a:p>
            <a:pPr lvl="7"/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Group 19"/>
          <p:cNvGrpSpPr>
            <a:grpSpLocks noChangeAspect="1"/>
          </p:cNvGrpSpPr>
          <p:nvPr userDrawn="1"/>
        </p:nvGrpSpPr>
        <p:grpSpPr>
          <a:xfrm>
            <a:off x="9850658" y="41173"/>
            <a:ext cx="1853256" cy="209350"/>
            <a:chOff x="5868988" y="6743700"/>
            <a:chExt cx="857250" cy="96838"/>
          </a:xfrm>
          <a:solidFill>
            <a:srgbClr val="FFFFFF">
              <a:alpha val="20000"/>
            </a:srgbClr>
          </a:solidFill>
        </p:grpSpPr>
        <p:sp>
          <p:nvSpPr>
            <p:cNvPr id="22" name="Freeform 431"/>
            <p:cNvSpPr>
              <a:spLocks/>
            </p:cNvSpPr>
            <p:nvPr/>
          </p:nvSpPr>
          <p:spPr bwMode="auto">
            <a:xfrm>
              <a:off x="5868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5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5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5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6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1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1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6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432"/>
            <p:cNvSpPr>
              <a:spLocks/>
            </p:cNvSpPr>
            <p:nvPr/>
          </p:nvSpPr>
          <p:spPr bwMode="auto">
            <a:xfrm>
              <a:off x="60594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433"/>
            <p:cNvSpPr>
              <a:spLocks/>
            </p:cNvSpPr>
            <p:nvPr/>
          </p:nvSpPr>
          <p:spPr bwMode="auto">
            <a:xfrm>
              <a:off x="6249988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434"/>
            <p:cNvSpPr>
              <a:spLocks/>
            </p:cNvSpPr>
            <p:nvPr/>
          </p:nvSpPr>
          <p:spPr bwMode="auto">
            <a:xfrm>
              <a:off x="64389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3 w 120"/>
                <a:gd name="T3" fmla="*/ 42 h 120"/>
                <a:gd name="T4" fmla="*/ 103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3 w 120"/>
                <a:gd name="T19" fmla="*/ 18 h 120"/>
                <a:gd name="T20" fmla="*/ 43 w 120"/>
                <a:gd name="T21" fmla="*/ 18 h 120"/>
                <a:gd name="T22" fmla="*/ 54 w 120"/>
                <a:gd name="T23" fmla="*/ 35 h 120"/>
                <a:gd name="T24" fmla="*/ 54 w 120"/>
                <a:gd name="T25" fmla="*/ 53 h 120"/>
                <a:gd name="T26" fmla="*/ 35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5 w 120"/>
                <a:gd name="T39" fmla="*/ 67 h 120"/>
                <a:gd name="T40" fmla="*/ 54 w 120"/>
                <a:gd name="T41" fmla="*/ 67 h 120"/>
                <a:gd name="T42" fmla="*/ 54 w 120"/>
                <a:gd name="T43" fmla="*/ 86 h 120"/>
                <a:gd name="T44" fmla="*/ 43 w 120"/>
                <a:gd name="T45" fmla="*/ 102 h 120"/>
                <a:gd name="T46" fmla="*/ 43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3 w 120"/>
                <a:gd name="T61" fmla="*/ 78 h 120"/>
                <a:gd name="T62" fmla="*/ 103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95" y="42"/>
                    <a:pt x="89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4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1" y="0"/>
                    <a:pt x="43" y="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5"/>
                    <a:pt x="47" y="32"/>
                    <a:pt x="54" y="3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2" y="47"/>
                    <a:pt x="26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6" y="78"/>
                    <a:pt x="32" y="73"/>
                    <a:pt x="35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7" y="89"/>
                    <a:pt x="43" y="95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12"/>
                    <a:pt x="51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4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9" y="73"/>
                    <a:pt x="95" y="78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435"/>
            <p:cNvSpPr>
              <a:spLocks/>
            </p:cNvSpPr>
            <p:nvPr/>
          </p:nvSpPr>
          <p:spPr bwMode="auto">
            <a:xfrm>
              <a:off x="6629400" y="6743700"/>
              <a:ext cx="96838" cy="96838"/>
            </a:xfrm>
            <a:custGeom>
              <a:avLst/>
              <a:gdLst>
                <a:gd name="T0" fmla="*/ 120 w 120"/>
                <a:gd name="T1" fmla="*/ 60 h 120"/>
                <a:gd name="T2" fmla="*/ 102 w 120"/>
                <a:gd name="T3" fmla="*/ 42 h 120"/>
                <a:gd name="T4" fmla="*/ 102 w 120"/>
                <a:gd name="T5" fmla="*/ 42 h 120"/>
                <a:gd name="T6" fmla="*/ 86 w 120"/>
                <a:gd name="T7" fmla="*/ 53 h 120"/>
                <a:gd name="T8" fmla="*/ 67 w 120"/>
                <a:gd name="T9" fmla="*/ 53 h 120"/>
                <a:gd name="T10" fmla="*/ 67 w 120"/>
                <a:gd name="T11" fmla="*/ 35 h 120"/>
                <a:gd name="T12" fmla="*/ 78 w 120"/>
                <a:gd name="T13" fmla="*/ 18 h 120"/>
                <a:gd name="T14" fmla="*/ 78 w 120"/>
                <a:gd name="T15" fmla="*/ 18 h 120"/>
                <a:gd name="T16" fmla="*/ 60 w 120"/>
                <a:gd name="T17" fmla="*/ 0 h 120"/>
                <a:gd name="T18" fmla="*/ 42 w 120"/>
                <a:gd name="T19" fmla="*/ 18 h 120"/>
                <a:gd name="T20" fmla="*/ 42 w 120"/>
                <a:gd name="T21" fmla="*/ 18 h 120"/>
                <a:gd name="T22" fmla="*/ 53 w 120"/>
                <a:gd name="T23" fmla="*/ 35 h 120"/>
                <a:gd name="T24" fmla="*/ 53 w 120"/>
                <a:gd name="T25" fmla="*/ 53 h 120"/>
                <a:gd name="T26" fmla="*/ 34 w 120"/>
                <a:gd name="T27" fmla="*/ 53 h 120"/>
                <a:gd name="T28" fmla="*/ 18 w 120"/>
                <a:gd name="T29" fmla="*/ 42 h 120"/>
                <a:gd name="T30" fmla="*/ 18 w 120"/>
                <a:gd name="T31" fmla="*/ 42 h 120"/>
                <a:gd name="T32" fmla="*/ 0 w 120"/>
                <a:gd name="T33" fmla="*/ 60 h 120"/>
                <a:gd name="T34" fmla="*/ 18 w 120"/>
                <a:gd name="T35" fmla="*/ 78 h 120"/>
                <a:gd name="T36" fmla="*/ 18 w 120"/>
                <a:gd name="T37" fmla="*/ 78 h 120"/>
                <a:gd name="T38" fmla="*/ 34 w 120"/>
                <a:gd name="T39" fmla="*/ 67 h 120"/>
                <a:gd name="T40" fmla="*/ 53 w 120"/>
                <a:gd name="T41" fmla="*/ 67 h 120"/>
                <a:gd name="T42" fmla="*/ 53 w 120"/>
                <a:gd name="T43" fmla="*/ 86 h 120"/>
                <a:gd name="T44" fmla="*/ 42 w 120"/>
                <a:gd name="T45" fmla="*/ 102 h 120"/>
                <a:gd name="T46" fmla="*/ 42 w 120"/>
                <a:gd name="T47" fmla="*/ 102 h 120"/>
                <a:gd name="T48" fmla="*/ 60 w 120"/>
                <a:gd name="T49" fmla="*/ 120 h 120"/>
                <a:gd name="T50" fmla="*/ 78 w 120"/>
                <a:gd name="T51" fmla="*/ 102 h 120"/>
                <a:gd name="T52" fmla="*/ 78 w 120"/>
                <a:gd name="T53" fmla="*/ 102 h 120"/>
                <a:gd name="T54" fmla="*/ 67 w 120"/>
                <a:gd name="T55" fmla="*/ 86 h 120"/>
                <a:gd name="T56" fmla="*/ 67 w 120"/>
                <a:gd name="T57" fmla="*/ 67 h 120"/>
                <a:gd name="T58" fmla="*/ 86 w 120"/>
                <a:gd name="T59" fmla="*/ 67 h 120"/>
                <a:gd name="T60" fmla="*/ 102 w 120"/>
                <a:gd name="T61" fmla="*/ 78 h 120"/>
                <a:gd name="T62" fmla="*/ 102 w 120"/>
                <a:gd name="T63" fmla="*/ 78 h 120"/>
                <a:gd name="T64" fmla="*/ 120 w 120"/>
                <a:gd name="T6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20">
                  <a:moveTo>
                    <a:pt x="120" y="60"/>
                  </a:moveTo>
                  <a:cubicBezTo>
                    <a:pt x="120" y="50"/>
                    <a:pt x="112" y="42"/>
                    <a:pt x="102" y="42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95" y="42"/>
                    <a:pt x="88" y="47"/>
                    <a:pt x="86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3" y="32"/>
                    <a:pt x="78" y="25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70" y="0"/>
                    <a:pt x="60" y="0"/>
                  </a:cubicBezTo>
                  <a:cubicBezTo>
                    <a:pt x="50" y="0"/>
                    <a:pt x="42" y="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25"/>
                    <a:pt x="47" y="32"/>
                    <a:pt x="53" y="35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2" y="47"/>
                    <a:pt x="25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8" y="42"/>
                    <a:pt x="0" y="50"/>
                    <a:pt x="0" y="60"/>
                  </a:cubicBezTo>
                  <a:cubicBezTo>
                    <a:pt x="0" y="70"/>
                    <a:pt x="8" y="78"/>
                    <a:pt x="18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25" y="78"/>
                    <a:pt x="32" y="73"/>
                    <a:pt x="34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47" y="89"/>
                    <a:pt x="42" y="95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2"/>
                    <a:pt x="50" y="120"/>
                    <a:pt x="60" y="120"/>
                  </a:cubicBezTo>
                  <a:cubicBezTo>
                    <a:pt x="70" y="120"/>
                    <a:pt x="78" y="11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95"/>
                    <a:pt x="73" y="89"/>
                    <a:pt x="67" y="86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73"/>
                    <a:pt x="95" y="78"/>
                    <a:pt x="102" y="78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112" y="78"/>
                    <a:pt x="120" y="70"/>
                    <a:pt x="120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  <p:sldLayoutId id="2147483727" r:id="rId18"/>
    <p:sldLayoutId id="2147483728" r:id="rId19"/>
    <p:sldLayoutId id="2147483731" r:id="rId20"/>
    <p:sldLayoutId id="2147483732" r:id="rId21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3200" b="1" kern="1200" baseline="0" noProof="0" dirty="0">
          <a:solidFill>
            <a:schemeClr val="accent2"/>
          </a:solidFill>
          <a:latin typeface="+mn-lt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01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  <p:sldLayoutId id="2147483750" r:id="rId17"/>
    <p:sldLayoutId id="2147483751" r:id="rId18"/>
    <p:sldLayoutId id="2147483752" r:id="rId19"/>
    <p:sldLayoutId id="2147483753" r:id="rId20"/>
    <p:sldLayoutId id="2147483754" r:id="rId21"/>
    <p:sldLayoutId id="2147483755" r:id="rId22"/>
    <p:sldLayoutId id="2147483756" r:id="rId23"/>
    <p:sldLayoutId id="2147483757" r:id="rId24"/>
    <p:sldLayoutId id="2147483758" r:id="rId25"/>
    <p:sldLayoutId id="2147483759" r:id="rId26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0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457200" y="1752600"/>
            <a:ext cx="7108372" cy="5203371"/>
          </a:xfrm>
        </p:spPr>
        <p:txBody>
          <a:bodyPr vert="horz" lIns="0" tIns="0" rIns="457200" bIns="0" rtlCol="0">
            <a:noAutofit/>
          </a:bodyPr>
          <a:lstStyle/>
          <a:p>
            <a:r>
              <a:rPr lang="en-GB" dirty="0"/>
              <a:t>Financial Stability Report November 2024 </a:t>
            </a:r>
          </a:p>
          <a:p>
            <a:r>
              <a:rPr lang="en-GB" sz="3600"/>
              <a:t>2. Global </a:t>
            </a:r>
            <a:r>
              <a:rPr lang="en-GB" sz="3600" dirty="0"/>
              <a:t>vulnerabilities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77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179" y="544293"/>
            <a:ext cx="10586682" cy="1215634"/>
          </a:xfrm>
        </p:spPr>
        <p:txBody>
          <a:bodyPr/>
          <a:lstStyle/>
          <a:p>
            <a:pPr marL="28575" marR="25400" indent="208915"/>
            <a:br>
              <a:rPr lang="en-GB" dirty="0"/>
            </a:br>
            <a:r>
              <a:rPr lang="en-GB" sz="2500" dirty="0"/>
              <a:t>Chart 2.1: Oil price volatility has risen over recent months, but is below levels seen immediately after the Russian invasion of Ukraine</a:t>
            </a:r>
            <a:br>
              <a:rPr lang="en-GB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2500" b="0" dirty="0"/>
              <a:t>Implied volatility of Brent three-month forward price (index)</a:t>
            </a:r>
            <a:br>
              <a:rPr lang="en-GB" sz="2500" b="0" dirty="0"/>
            </a:br>
            <a:br>
              <a:rPr lang="en-GB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br>
              <a:rPr lang="en-GB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en-GB" dirty="0"/>
          </a:p>
        </p:txBody>
      </p:sp>
      <p:pic>
        <p:nvPicPr>
          <p:cNvPr id="4" name="Picture 3" descr="A graph of a price&#10;&#10;Description automatically generated with medium confidence">
            <a:extLst>
              <a:ext uri="{FF2B5EF4-FFF2-40B4-BE49-F238E27FC236}">
                <a16:creationId xmlns:a16="http://schemas.microsoft.com/office/drawing/2014/main" id="{C923A8CB-E0E3-194F-AD40-89C24E3433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9" y="1607282"/>
            <a:ext cx="11403197" cy="485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3893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0ADF933-6EA5-BAE2-80ED-5448C5617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/>
              <a:t>Insert document classification (edit via 'Header &amp; Footer')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8322"/>
            <a:ext cx="11277600" cy="912814"/>
          </a:xfrm>
        </p:spPr>
        <p:txBody>
          <a:bodyPr wrap="square" anchor="ctr">
            <a:normAutofit fontScale="90000"/>
          </a:bodyPr>
          <a:lstStyle/>
          <a:p>
            <a:pPr marL="28575" marR="25400" indent="208915">
              <a:lnSpc>
                <a:spcPct val="90000"/>
              </a:lnSpc>
            </a:pPr>
            <a:br>
              <a:rPr lang="en-GB" dirty="0"/>
            </a:br>
            <a:r>
              <a:rPr lang="en-GB" dirty="0"/>
              <a:t>Chart 2.2: Average global debt-to-GDP has risen over recent decades, and further increases are projected</a:t>
            </a:r>
            <a:br>
              <a:rPr lang="en-GB" dirty="0"/>
            </a:br>
            <a:r>
              <a:rPr lang="en-GB" b="0" dirty="0"/>
              <a:t>Sovereign debt (percentage of GDP)</a:t>
            </a:r>
            <a:br>
              <a:rPr lang="en-GB" b="0" dirty="0"/>
            </a:br>
            <a:br>
              <a:rPr lang="en-GB" sz="1500" dirty="0">
                <a:effectLst/>
              </a:rPr>
            </a:br>
            <a:br>
              <a:rPr lang="en-GB" sz="1500" dirty="0"/>
            </a:br>
            <a:endParaRPr lang="en-GB" sz="1500" dirty="0"/>
          </a:p>
        </p:txBody>
      </p:sp>
      <p:pic>
        <p:nvPicPr>
          <p:cNvPr id="3" name="Picture 2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F47C9F5E-882A-C530-9C68-E66C87CA9D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91636"/>
            <a:ext cx="11297054" cy="449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737780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5B64A55-6530-4FE4-BD29-4F26691CF1C9}" vid="{0C4D0E0F-E829-498D-A51A-8185ED88B001}"/>
    </a:ext>
  </a:extLst>
</a:theme>
</file>

<file path=ppt/theme/theme2.xml><?xml version="1.0" encoding="utf-8"?>
<a:theme xmlns:a="http://schemas.openxmlformats.org/drawingml/2006/main" name="1_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36">
    <a:dk1>
      <a:srgbClr val="000000"/>
    </a:dk1>
    <a:lt1>
      <a:srgbClr val="FFFFFF"/>
    </a:lt1>
    <a:dk2>
      <a:srgbClr val="12273F"/>
    </a:dk2>
    <a:lt2>
      <a:srgbClr val="C4C9CF"/>
    </a:lt2>
    <a:accent1>
      <a:srgbClr val="3CD7D9"/>
    </a:accent1>
    <a:accent2>
      <a:srgbClr val="FF7300"/>
    </a:accent2>
    <a:accent3>
      <a:srgbClr val="9E71FE"/>
    </a:accent3>
    <a:accent4>
      <a:srgbClr val="D4AF37"/>
    </a:accent4>
    <a:accent5>
      <a:srgbClr val="A5D700"/>
    </a:accent5>
    <a:accent6>
      <a:srgbClr val="FF50C8"/>
    </a:accent6>
    <a:hlink>
      <a:srgbClr val="12273F"/>
    </a:hlink>
    <a:folHlink>
      <a:srgbClr val="12273F"/>
    </a:folHlink>
  </a:clrScheme>
</a:themeOverride>
</file>

<file path=ppt/theme/themeOverride2.xml><?xml version="1.0" encoding="utf-8"?>
<a:themeOverride xmlns:a="http://schemas.openxmlformats.org/drawingml/2006/main">
  <a:clrScheme name="Custom 36">
    <a:dk1>
      <a:srgbClr val="000000"/>
    </a:dk1>
    <a:lt1>
      <a:srgbClr val="FFFFFF"/>
    </a:lt1>
    <a:dk2>
      <a:srgbClr val="12273F"/>
    </a:dk2>
    <a:lt2>
      <a:srgbClr val="C4C9CF"/>
    </a:lt2>
    <a:accent1>
      <a:srgbClr val="3CD7D9"/>
    </a:accent1>
    <a:accent2>
      <a:srgbClr val="FF7300"/>
    </a:accent2>
    <a:accent3>
      <a:srgbClr val="9E71FE"/>
    </a:accent3>
    <a:accent4>
      <a:srgbClr val="D4AF37"/>
    </a:accent4>
    <a:accent5>
      <a:srgbClr val="A5D700"/>
    </a:accent5>
    <a:accent6>
      <a:srgbClr val="FF50C8"/>
    </a:accent6>
    <a:hlink>
      <a:srgbClr val="12273F"/>
    </a:hlink>
    <a:folHlink>
      <a:srgbClr val="12273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Bank_Std_Template_01_Bank_Blue</Template>
  <TotalTime>1076</TotalTime>
  <Words>104</Words>
  <Application>Microsoft Office PowerPoint</Application>
  <PresentationFormat>Widescreen</PresentationFormat>
  <Paragraphs>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Century Gothic</vt:lpstr>
      <vt:lpstr>Bank LINKS Template</vt:lpstr>
      <vt:lpstr>1_Bank LINKS Template</vt:lpstr>
      <vt:lpstr>PowerPoint Presentation</vt:lpstr>
      <vt:lpstr> Chart 2.1: Oil price volatility has risen over recent months, but is below levels seen immediately after the Russian invasion of Ukraine Implied volatility of Brent three-month forward price (index)   </vt:lpstr>
      <vt:lpstr> Chart 2.2: Average global debt-to-GDP has risen over recent decades, and further increases are projected Sovereign debt (percentage of GDP)   </vt:lpstr>
    </vt:vector>
  </TitlesOfParts>
  <Company>Bank of England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Conway, Sanam</dc:creator>
  <cp:lastModifiedBy>Faulds, Patsy</cp:lastModifiedBy>
  <cp:revision>258</cp:revision>
  <dcterms:created xsi:type="dcterms:W3CDTF">2019-04-05T13:20:41Z</dcterms:created>
  <dcterms:modified xsi:type="dcterms:W3CDTF">2024-11-28T18:35:08Z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-452013291</vt:i4>
  </property>
  <property fmtid="{D5CDD505-2E9C-101B-9397-08002B2CF9AE}" pid="3" name="_NewReviewCycle">
    <vt:lpwstr/>
  </property>
  <property fmtid="{D5CDD505-2E9C-101B-9397-08002B2CF9AE}" pid="4" name="_EmailSubject">
    <vt:lpwstr>ACT approve pls_New Powerpoint template for MPR and FPR Slides.PPTX</vt:lpwstr>
  </property>
  <property fmtid="{D5CDD505-2E9C-101B-9397-08002B2CF9AE}" pid="5" name="_AuthorEmail">
    <vt:lpwstr>Stacey.Fraser@bankofengland.co.uk</vt:lpwstr>
  </property>
  <property fmtid="{D5CDD505-2E9C-101B-9397-08002B2CF9AE}" pid="6" name="_AuthorEmailDisplayName">
    <vt:lpwstr>Fraser, Stacey</vt:lpwstr>
  </property>
  <property fmtid="{D5CDD505-2E9C-101B-9397-08002B2CF9AE}" pid="7" name="MSIP_Label_7020817f-35a1-46f5-8886-e0d7225f8c08_Enabled">
    <vt:lpwstr>true</vt:lpwstr>
  </property>
  <property fmtid="{D5CDD505-2E9C-101B-9397-08002B2CF9AE}" pid="8" name="MSIP_Label_7020817f-35a1-46f5-8886-e0d7225f8c08_SetDate">
    <vt:lpwstr>2024-06-18T10:37:18Z</vt:lpwstr>
  </property>
  <property fmtid="{D5CDD505-2E9C-101B-9397-08002B2CF9AE}" pid="9" name="MSIP_Label_7020817f-35a1-46f5-8886-e0d7225f8c08_Method">
    <vt:lpwstr>Privileged</vt:lpwstr>
  </property>
  <property fmtid="{D5CDD505-2E9C-101B-9397-08002B2CF9AE}" pid="10" name="MSIP_Label_7020817f-35a1-46f5-8886-e0d7225f8c08_Name">
    <vt:lpwstr>Red_MarketSensitive</vt:lpwstr>
  </property>
  <property fmtid="{D5CDD505-2E9C-101B-9397-08002B2CF9AE}" pid="11" name="MSIP_Label_7020817f-35a1-46f5-8886-e0d7225f8c08_SiteId">
    <vt:lpwstr>4b845bdd-4872-4d8c-8b5e-077db08774cc</vt:lpwstr>
  </property>
  <property fmtid="{D5CDD505-2E9C-101B-9397-08002B2CF9AE}" pid="12" name="MSIP_Label_7020817f-35a1-46f5-8886-e0d7225f8c08_ActionId">
    <vt:lpwstr>82b7efcd-b3fa-4250-9c3b-afcaf5196d56</vt:lpwstr>
  </property>
  <property fmtid="{D5CDD505-2E9C-101B-9397-08002B2CF9AE}" pid="13" name="MSIP_Label_7020817f-35a1-46f5-8886-e0d7225f8c08_ContentBits">
    <vt:lpwstr>5</vt:lpwstr>
  </property>
</Properties>
</file>